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notesSlides/notesSlide2.xml" ContentType="application/vnd.openxmlformats-officedocument.presentationml.notesSlide+xml"/>
  <Override PartName="/ppt/ink/ink33.xml" ContentType="application/inkml+xml"/>
  <Override PartName="/ppt/notesSlides/notesSlide3.xml" ContentType="application/vnd.openxmlformats-officedocument.presentationml.notesSlide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sldIdLst>
    <p:sldId id="256" r:id="rId2"/>
    <p:sldId id="553" r:id="rId3"/>
    <p:sldId id="257" r:id="rId4"/>
    <p:sldId id="333" r:id="rId5"/>
    <p:sldId id="334" r:id="rId6"/>
    <p:sldId id="335" r:id="rId7"/>
    <p:sldId id="258" r:id="rId8"/>
    <p:sldId id="259" r:id="rId9"/>
    <p:sldId id="263" r:id="rId10"/>
    <p:sldId id="304" r:id="rId11"/>
    <p:sldId id="262" r:id="rId12"/>
    <p:sldId id="336" r:id="rId13"/>
    <p:sldId id="305" r:id="rId14"/>
    <p:sldId id="306" r:id="rId15"/>
    <p:sldId id="309" r:id="rId16"/>
    <p:sldId id="307" r:id="rId17"/>
    <p:sldId id="264" r:id="rId18"/>
    <p:sldId id="310" r:id="rId19"/>
    <p:sldId id="312" r:id="rId20"/>
    <p:sldId id="311" r:id="rId21"/>
    <p:sldId id="313" r:id="rId22"/>
    <p:sldId id="267" r:id="rId23"/>
    <p:sldId id="268" r:id="rId24"/>
    <p:sldId id="317" r:id="rId25"/>
    <p:sldId id="269" r:id="rId26"/>
    <p:sldId id="337" r:id="rId27"/>
    <p:sldId id="338" r:id="rId28"/>
    <p:sldId id="314" r:id="rId29"/>
    <p:sldId id="315" r:id="rId30"/>
    <p:sldId id="316" r:id="rId31"/>
    <p:sldId id="320" r:id="rId32"/>
    <p:sldId id="339" r:id="rId33"/>
    <p:sldId id="261" r:id="rId34"/>
    <p:sldId id="340" r:id="rId35"/>
    <p:sldId id="275" r:id="rId36"/>
    <p:sldId id="278" r:id="rId37"/>
    <p:sldId id="279" r:id="rId38"/>
    <p:sldId id="321" r:id="rId39"/>
    <p:sldId id="341" r:id="rId40"/>
    <p:sldId id="322" r:id="rId41"/>
    <p:sldId id="330" r:id="rId42"/>
    <p:sldId id="331" r:id="rId43"/>
    <p:sldId id="277" r:id="rId44"/>
    <p:sldId id="323" r:id="rId45"/>
    <p:sldId id="324" r:id="rId46"/>
    <p:sldId id="325" r:id="rId47"/>
    <p:sldId id="326" r:id="rId48"/>
    <p:sldId id="332" r:id="rId49"/>
    <p:sldId id="327" r:id="rId50"/>
    <p:sldId id="328" r:id="rId51"/>
    <p:sldId id="284" r:id="rId52"/>
    <p:sldId id="286" r:id="rId53"/>
    <p:sldId id="287" r:id="rId54"/>
    <p:sldId id="288" r:id="rId55"/>
    <p:sldId id="289" r:id="rId56"/>
    <p:sldId id="290" r:id="rId57"/>
    <p:sldId id="291" r:id="rId58"/>
    <p:sldId id="292" r:id="rId59"/>
    <p:sldId id="293" r:id="rId60"/>
    <p:sldId id="294" r:id="rId61"/>
    <p:sldId id="295" r:id="rId62"/>
    <p:sldId id="296" r:id="rId63"/>
    <p:sldId id="297" r:id="rId64"/>
    <p:sldId id="298" r:id="rId65"/>
    <p:sldId id="299" r:id="rId66"/>
    <p:sldId id="300" r:id="rId67"/>
    <p:sldId id="301" r:id="rId68"/>
    <p:sldId id="303" r:id="rId69"/>
    <p:sldId id="302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F8B8"/>
    <a:srgbClr val="E51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0822"/>
  </p:normalViewPr>
  <p:slideViewPr>
    <p:cSldViewPr snapToGrid="0">
      <p:cViewPr varScale="1">
        <p:scale>
          <a:sx n="101" d="100"/>
          <a:sy n="101" d="100"/>
        </p:scale>
        <p:origin x="15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6T04:54:22.87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9568 24575,'81'0'0,"0"0"0,6 0 0,2 0 0,-24 0 0,2 0 0,2 0-328,8 1 0,2-1 0,1-1 0,4 1 0,1 0 0,1-3 0,6-3 0,2-2 0,0-3 82,-18 1 0,2-2 0,-1-1 0,0-4 0,-3-1 0,0-4 0,-1-1 0,1-2 0,4-2 0,1-2 0,-1-3 0,0-2 0,2-3 0,0-4 0,-1-2 0,2-3 49,-11 3 0,0-2 1,1-2-1,0-2 0,0-1 0,5-7 0,-1-1 1,1-3-1,-1-2 0,0 0 33,-10 6 0,0-1 0,-1-1 0,0-1 0,-1-1 0,-2-1-3,9-11 0,-2-1 0,-1-1 0,-3-1 0,-2 0-30,-6 5 0,-1-1 1,-3 0-1,-3-1 0,-2-1 151,-4 0 0,-3-1 0,-3 0 0,-1-2 0,-3-2 46,-2-4 0,-3-1 0,-1-2 0,-3-2 0,-1-1-55,-3 9 1,-2-2 0,-1-1 0,-1-1 0,-1 0 0,0-1 54,1-5 0,-1-2 0,-1 0 0,-1 0 0,0 1 0,0 2 196,0-9 1,0 1-1,-1 1 1,0 1 0,-1 1-74,0 6 0,0 0 0,0 1 0,-1 2 0,1 3-123,0-4 0,0 3 0,0 1 0,1 2 0,3-19 0,1 2 0,0 1 0,-1 2 0,1 1 0,1 3 0,0 8 0,1 2 0,1 1 0,0 2 0,1 0 0,2 2 0,-1 7 0,0 0 0,2 2 0,1 0 0,0 0 0,1 1 0,15-27 0,2 2 0,-12 28 0,1 0 0,2 0 0,3-2 0,3 0 0,4-3 179,-3 7 1,3-2 0,3-1 0,2 0-180,9-10 0,2 0 0,4-1 0,2-1 0,-6 10 0,2-2 0,3 1 0,1 0 0,1 2 0,2 0 0,2 1 0,1 1 0,1 2 0,0 3 0,-6 8 0,0 1 0,0 2 0,1 3 0,0 4 0,9-3 0,1 3 0,0 5 0,-1 3 327,14 0 1,-2 6 0,0 4-318,-7 6 1,-2 5-1,-2 1-10,23 0 0,-5 3 0,-12 3 0,-4 2 0,-13 1 0,-3 0 0,-4 0 0,-1 0 0,-1 0 0,-1 0 0,-5 0 0,-2 0 0,49 0 0,-7 3 0,6 4 0,-12 3 0,-1 4 983,-7 0 0,4 4 0,-4 0 0,-6 2 0,-9 1 0,0 12 0,9 17-492,-28-16 1,0 2-1,5 4 1,0-1-474,-5-5 0,-3-1-18,20 14 0,-25-21 0,-20-14 0,-6-7 0,-15-31 0,-12-23 0,-3-3 0,-5-8 0,-8-18 0,-5-5 0,6 16 0,-2-3 0,-1 1-302,3 6 1,-1 1 0,0 3 301,-14-22 0,0 8 0,8 20 0,2 6 0,-19-18 0,-2 4 0,12 18 0,9 10 0,13 15 0,7 8 0,9 11 0,67 45 904,17 17-904,-10-9 0,5 4 0,-7-1 0,-2 0 0,-3 2 0,-4 0 0,-11-10 0,-4-2 0,-5-6 0,-4-1 0,13 19 0,-8-8 0,-1 0 0,-3-1 0,2 2 0,-5-2 0,0-2 0,-4-4 0,1 1 0,-3-8 0,-3-4 0,-9-11 0,-5-7 0,-4-4 0,-1-2 0,0-1 0,-2 3 0,-4-6 0,-7 4 0,-25-2 0,-47 19 0,8 2 0,-11 7 0,8-2 0,-6 5 0,-1 1-246,18-7 0,-1 2 0,-1 0 0,2 1 171,-20 9 0,1 2 1,5-3 74,16-7 0,4-1 0,5-3 0,1 0 0,8-3 0,-9 8 0,37-17 0,14-13 0,7-1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6T04:55:35.60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253 364 24575,'41'-30'0,"-1"0"0,5-8 0,2-3 0,12-9 0,0 1 0,-8 7 0,-4 4 0,11-8 0,-31 51 0,-32 50 0,-15 6 0,-7 8 0,-4 12 0,-3 6-492,-9 20 0,-3 3 0,-1 4 0,-1 0 0,0 3 0,1-1 0,1-3 0,2-3 0,6-19 0,2-5 0,5-6 0,1-5-492,-14 37 791,5-14 193,16-48 0,25-77 0,24-61 0,12 3 0,14-17 0,3-3-246,-6 16 0,4-2 0,1 0 0,1 2 51,-1 4 0,1 1 0,0 3 0,1 2 195,-1 2 0,1 1 0,-2 6 0,-1 14 491,19 1 1,-3 22-1,-10 12 1,-4 21-445,-4 32 1,-10 25-48,-17 37 0,-17 17 0,-15 22 0,-12 4 0,-2-3 0,-4-9 0,0-35 0,1-11 0,-10 16 0,60-108 0,31-54 0,-7 8 0,4-5 491,8-9 1,1 0-1,-7 10 1,1 1-1,2-3 1,0 1-1,-3 6 1,-2 1-1,-4 3 1,-1 3-1,-7 7 1,-2 3-375,23-22-223,-24 26 106,-12 17 0,-12 15 0,-41 69 0,-10 17 0,-10 18 0,-2 5 0,-5 12 0,-2 5-246,6-11 0,-3 5 0,1 2 0,0 1 0,2-1 0,-1 2 0,2-2 0,2-1 191,5-12 1,1 0 0,2-4-1,4-7 281,0 0 1,3-6 0,13-15-227,23 7 0,35-115 0,15-43 0,-10 14 0,3-10 0,2-4-328,10-18 0,3-5 0,-3 2 0,-8 12 0,-2 1 0,-1 5-164,14-22 0,-1 6 0,-3 5 0,-2 5 0,-10 20 0,-1 4 47,-1 1 0,-2 5 445,22-24 0,-16 26 983,-21 26-424,-5 12-559,-14 41 0,-31 70 0,-4-13 0,-6 9 0,-8 20 0,-1 3 491,-2-4 1,2-4-1,9-23 1,7-12 491,16-15 0,77-121-492,-14 7 1,4-10-820,-7 11 0,2-3 0,0 1-164,19-21 0,-2 3 0,-12 16 0,-1 3 242,-4 4 0,-2 2 250,-11 12 0,-2 3 0,33-34 0,-24 24 0,-12 17 0,-13 20 0,-8 19 0,-31 55 0,-4-4 0,-5 8 491,-9 20 1,-4 5-1,-4 4 1,2-4-1,9-18 1,3-7 491,-9 17 0,48-83-712,30-45-271,1-3 0,6-7 0,7-9 0,3-2-492,7-7 0,3-1 0,3-4 0,0 0 0,-7 7 0,-1 2 0,-2 0 0,-1 3 0,-8 12 0,-2 2 429,-4 6 0,-2 1 63,28-27 0,-18 18 0,-20 19 0,-9 13 0,-14 37 0,-31 82 0,-3-13 0,-6 9 0,-7 21 0,-3 3 491,0-2 1,2-8-1,10-29 1,4-12 491,-3-1-492,48-113 1,14-30-165,-8 23 0,4-3-327,6-16 0,6-9 0,-2 10-492,4 8 0,-1 9 484,0 1 0,1 5 8,-4 10 0,0 4 0,0 1 0,0 2-312,32-21 312,-10 17 0,-16 19 0,-11 7 0,-13 6 0,-8 11 983,-8 32-530,-2 26-117,-4 16-336,-3-8 0,22-35 0,50-53 0,-12-12 0,5-6 0,6-5 0,0-2-492,-1-3 0,-4 2 0,-16 11 0,-4 4-492,23-14 604,-10 8 380,-20 14 0,-8 8 0,-14 10 0,-6 24 983,-10 17 0,-14 29 0,-12 19-600,-5-8-383,7-15 0,29-55 0,37-55 0,-5 6 0,4-2 0,8-4 0,1 2 0,-3 7 0,-1 5 0,19-6 0,-26 21 0,-19 13 0,-9 12 0,-2 7 0,-5 13 0,-2 10 0,-2 1 0,0-1 0,-1-7 0,3-9 0,22-11 0,30-21 0,-10-4 0,3-2 0,8-2 0,1-1 0,-7 2 0,-2 2 0,19-3 0,-31 34 0,-22 37 0,-8 15 0,-8 15 0,-2-19 0,-1-16 0,1-8 0,3-15 0,6-11 0,15-24 0,19-19 0,20-22 0,-18 17 0,2-1 0,2 1 0,0 1 0,32-21 0,-18 20 0,-29 34 0,-15 26 0,13 9 0,42-2 0,-17-28 0,4-7 0,4-6 0,-1-4 0,1-6 0,-4-3 0,20-21 0,-35 19 0,-10 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6T04:55:37.65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267 835 24575,'-29'31'0,"0"-1"0,3 2 0,4-9 0,7-11 0,11-47 0,20-51 0,3 20 0,4-4 0,3-8 0,3 4 0,-1 13 0,1 6 0,10-13 0,-22 52 0,-18 40 0,-27 49 0,-12 19 0,12-35 0,-1 2 0,0 1 0,1-2 0,-25 47 0,3-3 0,13-26 0,7-19 0,16-25 0,15-31 0,45-73 0,9-10 0,10-14 0,-8 14 0,3-5 0,3 0-246,-12 17 0,2-1 0,0 2 0,-1 2 244,12-14 1,-2 4-1,-3 9 2,7-6 0,-6 22 0,15 38 0,-47 104 0,-26-14 0,-6 7 0,-4 9 0,-3-3 0,-10 43 0,6-56 0,13-53 983,13-30-977,9-15-6,8-14 0,1 1 0,3 6 0,4 11 0,-2 14 0,-6 38 0,-12 40 0,-9 30 0,-8 7 0,-2-32 0,12-64 0,8-48 0,19-41 0,7-9 0,5 15 0,2 6 0,-3 13 0,0 11 0,-7 20 0,-3 10 0,-10 14 0,-5 27 0,-10 29 0,-6 32 0,-3 8 0,-2-25 0,19-49 0,38-86 0,-13 2 0,4-7 0,13-11 0,2 0 0,1 6 0,-1 10 0,-8 19 0,-3 9 0,27 1 0,-32 31 0,-23 10 0,-12 6 0,-2 3 0,2-4 0,0-2 0,4-4 0,11-2 0,12-6 0,10-2 0,19-1 0,16 0 0,-38 0 0,1 0 0,2-1 0,-1 5 0,-3 10 0,-4 2 0,3-6 0,-11 19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6T05:05:24.71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3523 484 24575,'-54'0'0,"-17"0"-984,-13 0 492,-3 0 0,-14 0 164,15 0 0,-7 0 0,-1 0 82,17 0 0,-2 0 0,-2 0 0,0 0 0,-7-1 0,-1-1 0,-1-1 0,3-1 0,7 0 0,3-2 0,0-1 0,-2-2 0,-4-3 0,-1-1 0,-2-2 0,-3-2 49,4-1 0,-3-2 1,-1-1-1,-1-1 0,1 0 0,2 0 0,-1 0 1,0 0-1,3-1 0,1 2-49,-9-4 0,1 0 0,4 1 0,6 2 82,-1-1 0,6 2 0,15 4 0,4 2 0,41 10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6T05:05:26.61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17 0 24575,'56'39'0,"0"-1"0,-2-2 0,-1 0 0,-6-2 0,-4-1 0,25 19 0,-20-14 0,-19-12 0,-7-7 0,-7-6 0,-3-1 0,-3-5 0,0-2 0,1-2 0,8 4 0,7 5 0,2 5 0,0 3 0,-8-2 0,-7-2 0,-6-3 0,-6-2 0,-7 5 0,-16 20 0,-23 31 0,15-21 0,-4 2 0,-5 8 0,-3 2 0,-3 1 0,0-1 0,3-6 0,-1-3 0,4-5 0,1-5 0,-18 16 0,17-21 0,16-12 0,6-5 0,2-1 0,4-4 0,2-1 0,3-1 0,2-1 0,0-2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09:08:47.39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12564 1 24575,'10'78'0,"0"1"0,-1 0 0,0 1 0,-1 0 0,1-3 0,2 21 0,-1 0-328,-4-24 0,-2 2 0,-1 3 33,-1 7 1,-1 2 0,-3 1 294,-3 4 0,-3 1 0,-4 0 0,-4 1 0,-4 0 0,-4-2 0,-4-1 0,-4-2 0,-2-4 0,3-16 0,-3-3 0,1-4 0,-12 13 0,2-9 301,9-22 0,1-5-301,-27 14 0,-12 5 0,-10-6 0,-5-5 0,-1-13 309,8-8-309,3-10 0,-4-3 0,-6-4 0,31-6 0,-3-1 478,-4 0 0,-2-2-478,-9 1 0,0-1 0,0 0 0,1-2 0,7 0 0,1-2 0,8-3 0,3-4 0,-32-15 0,25-10 0,23-1 0,20 3 0,10 6 0,6 3 0,2 2 0,0-1 0,0-2 0,0-8 0,2-1 0,10-14 0,9-3 0,10 0 0,13 0 0,10 5 0,23-9 0,-24 24 0,5 2 0,10-3 0,4 3 0,9 4 0,4 4 0,6 5 0,3 6 0,4 4 0,2 4-215,-29 0 1,1 1-1,1 3 215,2 1 0,0 2 0,1 3 0,0 5 0,1 3 0,-3 3 0,-3 3 0,-2 4 0,-4 1 0,18 15 0,-8 3 0,-9 1 0,-7 1 0,-13-8 0,-4 0 0,-4 1 0,-1 2 0,0 2 0,-3 1 0,-3 1 0,-3 1 0,2 4 0,0 2 0,-3 1 0,0 2 0,1 3 0,-1 1 0,1 6 0,0 3 0,4 14 0,0 5 0,-11-25 0,0 2 0,-1 1 0,0 4 0,-1 2 0,-1-1 0,-3 3 0,-1 0 0,-2-1 0,-3-1 0,-2-1 0,-2 1 0,-1-2 0,-3 1 0,-3-2 0,-3-1 0,-4-2 0,-6-1 0,-15 26 0,-11-4 0,-14-3 0,-7-7 0,0-10 0,-4-6-492,-5-5 0,-2-7 0,5-9 0,-1-5 0,-5-2 0,-3-4 0,-9 2 0,-3-4 164,23-10 0,-1-2 0,-4-1 169,-10 0 1,-3-2-1,-4-1-87,15-3 0,-3-1 0,-1-1 0,0-1 0,-5 1 0,-2-1 0,1 0 0,0-1 0,6 0 0,0-1 0,1 0 0,-2-1 0,-6 0 0,0-1 0,-2-1 0,2-2 137,2-2 0,2-1 0,-2-2 0,-2-3-88,7-1 0,-2-2 1,-1-1-1,-1-3 0,-1-3 160,-9-3 1,-2-2 0,-1-4 0,0-2 0,-1-4 36,10 1 0,0-3 0,-1-3 0,0-2 0,0-1 0,-1-2-52,8 2 0,-1-1 1,-1-2-1,1-1 0,0-2 1,0-1-1,1-1 52,0-1 0,1-2 0,0-2 0,0 0 0,1-2 0,0-1 0,1 0 0,0-2 0,0-1 0,0-2 0,1 0 0,1-1 0,0 0 0,2-1 0,1 0 0,1-1 0,2 0 0,0 0 0,0-1 0,1 0 0,-1-1 0,2 2 0,0-1 0,0 0 0,0 0 0,1 0 0,0 0 0,0 0 0,0 0 0,1 0 0,0 0 0,-1 0 0,1 0 0,1 1 0,-1 1-112,3 3 0,0-1 0,0 2 0,0-1 0,0 2 0,1 0 0,0 2 112,-6-6 0,-1 1 0,1 1 0,1 2 0,0 1 0,3 1 0,-4 0 0,2 1 0,1 2 0,1 2 0,2 2 0,-3 0 0,2 1 0,2 4 0,2 2 327,-4-1 1,4 3 0,1 3 163,-19-9 1,1 2-381,-2 0 0,-1 2-111,0 5 0,0 3 0,0 0 0,0 3 0,2 3 0,1 3 0,-3 1 0,1 2 397,1 2 0,0 4-397,0 1 0,-2 4 0,-4 4 0,-2 3 0,17 3 0,-3 1 0,-1 1 327,-7 2 1,-1 1 0,-1 3-1,-6 2 1,-2 2 0,1 4-118,-1 5 0,1 3 0,1 5-210,3 5 0,2 4 0,1 3 0,6 2 0,1 3 0,2 1 0,2 0 0,2 0 0,2 1 0,6-2 0,2 0 0,2-1 491,-20 16 1,4 0-1,2 1 1,5 0-15,11-8 0,4-2-477,4-2 0,2-2 0,-23 31 0,14-12 0,6-2 0,3 0 0,0 2 0,2 2 983,1-2-38,7-6 38,3-6-488,2-8 324,2-2-819,5-9 0,5-3 0,6-9 0,3-7 0,0 0 0,-3 1 0,-3 4 0,-4 3 0,0 0 0,1-4 0,2-3 0,2-4 0,2-3 0,0-2 0,0-3 0,0-2 0,0-1 0,1-11 0,-6-16 0,-3-21 0,-8-22 0,-6-14 0,0-5 0,2 4 0,3 9 0,8 19 0,4 10 0,5 13 0,1 6 0,1 1 0,0 2 0,0-1 0,4 4 0,1-2 0,0 1 0,-1 1 0,0-2 0,1 0 0,1 2 0,-2 2 0,1 10 0,0 55 0,1-6 0,1 31 0,0 11 0,0-3 0,0 1 0,0 9 0,0 1 0,0 2 0,0-5 0,0-25 0,0-3 0,0-1 0,0-1 0,0 42 0,2-11 0,1-14 0,0-20 0,-1-16 0,-2-16 0,2-9 0,2-5 0,7-4 0,1-5 0,5-8 0,-2-10 0,16-12 0,26-12 0,-10 17 0,5 0 0,4 2 0,2 0 0,4 0 0,1 1 0,-5 4 0,-1 2 0,2 1 0,1 1-318,4-1 0,2 1 318,7 0 0,2 1-492,4-1 0,2 2 425,0 1 0,0 2 67,3 1 0,-1 3 0,-12 1 0,-1 2 0,-5 0 0,-1 1 0,-7 2 0,-2 1 0,1-1 0,-2 1 0,42 1 0,-20 0 0,-34 1 0,-25 0 0,-10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09:17:41.54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24575,'6'75'0,"5"7"0,2-30 0,3 1 0,4 2 0,3 0 0,9 4 0,5 2-492,12 11 0,6 2 164,-10-19 0,3 1 0,2 0 0,6 2 0,2 1 0,2-2 0,3 1 0,2-2 0,1 0 0,0-4 0,1 0 0,3 0 88,-9-9 0,1 0 0,3 1 0,4 1 240,-1 0 0,3 1 0,3 2 0,2 0 0,2 0 0,-2-1 0,1 0 0,2 1 0,2 0 0,2 1 0,1 0-123,-11-7 0,1 1 0,2 0 0,1 0 0,1 0 0,1 0 0,0 0 0,2-1 0,5 2 0,1 0 0,1 1 0,1-2 0,2 1 0,0-2 0,0 0 0,2-2 13,-7-3 1,2-1 0,0 0 0,0-1-1,2-1 1,0 0 0,0-1 0,2-1-1,0-1 11,-6-3 1,2-1 0,0 0-1,1-1 1,1 0 0,0-2-1,0 0 1,-1-1 0,1 0-1,0-2-11,7 1 1,1 0 0,0-2 0,-1 0-1,1-2 1,0 0 0,-1-1 0,0-1-1,0-2 0,-4 0 1,0-2 0,1 0 0,-2-2-1,1 0 1,-1-1 0,-1 0 0,0-2-1,-1 0-13,4 0 0,0-2 0,0 0 0,-1-1 0,-2-1 0,0 0 0,-3-2 0,-3 0-41,11-1 0,-3 0 0,-2-2 0,-2-1 0,-2-1 0,-1-2 95,4-1 0,-2-1 0,-2-2 0,-3-1 0,-4-1 69,21-7 0,-6-2 0,-5-4 0,-14-2 0,-4-4 0,-1-1 0,0 0 0,-2-1 0,-2-2 0,-3-2 0,-3-2 0,0-1 0,-1-1 0,0-1 0,-2 0 0,-2-2 0,-2-1 0,0 0 0,2-2 0,-1 0 0,1-1 0,-2 0 0,0 0 0,0-2 0,2-2 0,1-1 0,-1-1 0,0 1 0,-1 1 0,0-2 0,3-2 0,0-1 0,0 0 0,-1-2 0,0-1 0,-1-1 298,1-2 1,0-1 0,-2-1-299,-4 2 0,-2-1 0,-3-1 0,-4 4 0,-2-1 0,-4 1 491,5-17 1,-6 2-1,-11 16 1,-4 3 491,-1-19 0,-12 34 0,-7 27 0,-8 12 0,-10 6 0,-22 4 0,-37 0-492,16-2 1,-7 2-1,-23 6 1,-5 4-165,26-3 1,-1 3 0,1 0-32,0 2 1,0 1 0,4 0-297,-20 10 0,8 0 0,19-6 0,8-2 0,-8 4 0,48-17 0,75-36 0,13-4 0,-11 3 0,3-3 0,-8 3 0,0-1 0,12-4 0,1-2 0,2-1 0,-1 0 257,-3 2 1,-3 1-258,-11 6 0,-4 2 0,19-9 0,-30 17 0,-15 7 0,-9 3 0,-5 2 0,-1-1 0,1 0 0,1 0 0,2 0 0,1-1 0,1 0 0,1 0 0,2 1 0,-2 1 0,-1 0 0,0 0 0,1-2 0,-2 2 0,1 1 0,-5 5 0,-6 5 0,-3 3 0,-1 1 0,-1 1 0,2 4 0,1 15 0,4 12 0,6 14 0,3 9 0,6 17 0,-8-34 0,0 2-492,1 7 0,0 1 40,3 10 1,1 2 451,3 10 0,1 2-134,1 10 1,-1 2 133,1 2 0,-1-2 0,-4-9 0,0-5 0,-7-22 0,0-5 0,4 12 0,-7-35 0,-6-18 0,-3-6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09:20:02.09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09:20:03.53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09:20:05.30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24575,'4'50'0,"9"2"0,9 1 0,6-5 0,1-10 0,-8-10 0,3-4 0,3 0 0,0-3 0,2 1 0,-7-2 0,0-2 0,2 0 0,-1-3 0,0 0 0,-4-3 0,2 1 0,-2-1 0,2-1 0,1-1 0,8 0 0,9 0 0,7 2 0,9-1 0,1-1 0,2-3 0,1-3 0,1-2 0,1-2 0,-12 0 0,-8 0 0,-11 0 0,-3 0 0,1 0 0,1 0 0,1 0 0,2 0 0,-1 0 0,-2-3 0,-1-2 0,-2-3 0,0-2 0,2-1 0,6-5 0,3-3 0,4-6 0,1-5 0,0-2 0,0-2 0,-3 1 0,-7 5 0,-6 5 0,-8 5 0,-5 4 0,-2 4 0,-5 1 0,1 0 0,0-2 0,0-1 0,2-3 0,-1 1 0,-1-1 0,-2-2 0,0 0 0,3-7 0,0-4 0,1 1 0,-2 3 0,-4 13 0,-1 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09:20:08.44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6421 1280 24575,'-33'-46'0,"0"0"0,3 4 0,0 2 0,-25-26 0,11 16 0,0 2 0,4 9 0,2 6 0,0 1 0,5 9 0,-7-1 0,-9-3 0,-2 1 0,-13-5 0,-16-9 0,32 16 0,-2-2 0,-12-7 0,-1-2 0,-3-4 0,1-1 0,-1-1 0,0 0 0,1 0 0,1 2 0,-1 3 0,-2 2 0,-2 2 0,-3 3 0,-4 2 0,-2 3 0,-6 2 0,1 2 0,10 4 0,4 2-235,9 3 0,2 1 235,-41 0 0,16 6 0,-7 1 0,-3 0 0,5-2 0,0 1 0,-1 1 0,7 3 0,-3 0 0,-2 0 0,33 0 0,-2 0 0,-7 0 0,-2 0 0,-9 0 0,-3 0 0,-3 2 0,-2 1 0,0 3 0,0 1 0,-2 2 0,-1 3 0,1 1 0,1 1 0,-2 0 0,1 0 0,2-1 0,2 1 0,13-3 0,2 1 0,8-1 0,2 0 470,-26 8-470,13 0 0,-2 3 0,7 0 0,-2 3 0,-8 9 0,1 1 0,4 0 0,-3 1 0,13-4 0,-9 8 0,25-13 0,-1 3 0,-4 6 0,-1 3 0,-8 6 0,0 3 0,-6 7 0,1 2 0,7-3 0,3 2 0,-1 4 0,3 0 0,7-4 0,3 2 0,5 5 0,3 3 0,1 4 0,3 2 0,5 4 0,2 2 0,-2 11 0,1 1-340,4-13 1,2-3 339,3-4 0,1-4 0,-3 30 0,11-9 0,1 2 0,2 2 0,0-39 0,0 1 0,0-1 0,0 1-492,0 7 0,0 1 170,0-3 0,0 0 322,1-1 0,3 0 0,3 6 0,4 2 0,4 9 0,3 1 0,4 10 0,4 2 0,4 6 0,3 0 0,2-6 0,3-1 0,3 2 0,4 0 0,3-2 0,3-2 0,-3-7 0,2-2 0,-2-4 0,0-4 0,-9-14 0,-2-6 0,24 27 0,-12-23 0,-6-8 0,6 4 0,6 1 0,8 6 0,9-2 0,7 2 0,3-1 0,-2-4 0,3 4 312,-32-23 0,2 1-312,5 0 0,2 1 0,10 2 0,2 0 0,3-3 0,1-3 491,-2-3 1,0-3-142,1-1 0,1-4-350,-1-2 0,1-4 0,-3-1 0,0-3 0,-1-1 0,0-2 0,-1-2 0,-1 0 0,-11-1 0,-2 1 0,-4-2 0,-3 0 0,32 0 0,-9 0 0,0-3 0,9-7 0,2-4 0,0-7-530,6-1 530,-3 0 0,-33 6 0,3-2 0,8-3 0,2-2 0,9-5 0,1-1 0,3-1 0,1-1 0,-1 0 0,-1 0 0,-7 0 0,-1 0 265,-3 1 0,-2-1-265,-6 3 0,-1-1 0,-9 3 0,-1 1 0,-4 0 0,-2 0 0,24-17 0,-15 6 0,-11 6 0,-8 4 0,2-2 0,-2 0 0,2-1 0,-2 0 0,4 0 0,2-4 0,1-1 0,7-8 0,8-13 0,13-10 0,-30 28 0,1 0 0,0-1 0,0 0 0,-1 2 0,0-2 0,1-1 0,-1-1 0,3-5 0,1-2 0,1-6 0,0-3 0,1-5 0,-1-1 0,-2 1 0,-3 1 0,-7 9 0,-2 3 0,16-30 0,-15 23 0,-7 8 0,1-1 0,-1 1 0,2-4 0,0-8 0,1-11 0,-2 0 0,-1-4 0,0-4 0,3-18 0,-12 41 0,-2 0 0,-1-2 0,-2 0 0,-2 3 0,-2 0 0,-1-44 0,-4-2 0,0 47 0,0 1 0,-1 0 0,-1 2 0,-2-32 0,-4 23 0,-3 22 0,-2 11 0,-1-1 0,-1 1 0,1 2 0,-2-2 0,0-3 0,0-5 0,-3-2 0,2 0 0,-2 2 0,-1-3 0,-3-5 0,-5-5 0,-2-5 0,2 3 0,3 9 0,3 11 0,5 11 0,7 11 0,3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6T04:54:40.87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8238 0 24575,'-77'2'0,"1"0"0,0-1 0,0 1 0,7-1 0,-2 0 0,-3 0 0,-2 0 0,0 0 0,0-1-164,-7 1 0,0-1 0,-2 0 0,0 0 0,-1-1 0,-1 1 23,6 0 1,-1 0-1,-1 0 1,0 0-1,0 0 1,2 0-1,1 0-23,-5 0 0,2 0 0,0 0 0,2 0 0,0 0 0,-1 0 0,4 0 0,1 0 0,0 0 0,0 0 0,0 0 0,0 0 0,0 0 0,-1 0 0,0 0 0,0 0 0,1 0 0,0 0 0,4 0 0,1 0 0,0 0 0,0 0 0,1 0 0,-1 0-33,-14 0 0,0 0 1,1 0-1,0 0 0,0 0 0,5 0 0,1 0 1,1 0-1,-1 0 0,0 0 0,1 0 0,-1 0 1,0 0-1,0 0 0,2 0 0,3 0 0,1 0 1,0 0-1,0 0 0,0 0 0,-1 0 0,0 0 1,0 0-1,-1 0 0,1 0 0,1 0 0,0 0 1,0 0-1,0 0 0,-2 0 0,-6 0 0,-1 0 1,-1 0-1,0 0 0,0 0 0,0 0 0,0 0 1,-1 0-1,1 0 0,1 0 393,4 1 1,0 0-1,1 1 1,2 0 0,1 0-174,-8 2 1,2 1-1,3 0 1,4 1 303,-6 1 1,5 1 0,6 0 163,-8 3 1,7 0-1,15-4 1,4-3 491,-17-2 0,21-2 0,15 0 0,11 0 0,6 0 0,6 2 0,4 4 0,1 17 0,3 0-80,0 43-903,0 54 0,0-24 0,0 11 0,0 34 0,0 8-168,0-44 0,0 1 0,0 0 168,0-1 0,0 0 0,0-3 0,0 34 0,0-7 0,0-24 0,0-8 0,0 43 0,0-52 0,-1-34 0,-1-6 0,-3 9 0,0 8 0,0 9 0,-3 3 0,1-3 0,-1-8 0,3-10 0,2-10 0,1-4 504,3-15-504,13-15 0,29-13 0,42-5 0,-4-1 0,8-2-328,-24 3 0,1 0 0,3-1 0,10-2 0,3-1 0,0-1 0,-1 0 0,1-2 0,0-1 82,-16 3 0,-1-1 0,2-1 0,0 1 0,7-1 0,0 0 0,2 0 0,1-1 49,-10 2 0,2 0 1,1-1-1,0 1 0,1 0 0,4 0 0,1 0 1,0 0-1,0 1 0,1 0 0,0 1 0,1 0 1,-1 1-1,1 0 0,-2-1 0,-2 1 0,-1-1 1,0 1-1,-2 0 0,0 1-49,8 1 0,-1 0 0,-2 1 0,0 0 100,-1 0 1,-1-1 0,-1 1 0,0 1 145,-2-1 0,-1 2 0,1-1 0,3 0-44,-7 1 1,2 0 0,1 0 0,0 0 0,1-1 43,1-1 0,1 0 0,0-1 0,1 0 0,0 0 0,3-1 0,0 0 0,1 0 0,0 0 0,-1-1 0,-1-1 0,0 1 0,-1-2 0,0 1 0,0-1 0,-3 0 0,-1 0 0,0 0 0,0-1 0,-1 1 162,14-1 1,0-1-1,-1 1 1,-2 1-163,-9 1 0,-2 1 0,-1 0 0,-2 2 327,11-1 1,-3 2 0,-4 0 163,14 2 1,-9 2-378,-24 2 1,-6 0-115,17 0 0,-33 0 983,-10-4 0,1 0 0,9-1 0,10-2 0,18 2-35,14-4-457,-27 2 1,4 1-163,11-1 0,3 0-185,7-1 0,1 0-144,4 0 0,-1 0 0,-10 1 0,-4 1 0,-13 2 0,-6 1 0,11-4 0,-26 1 0,-7-5 0,-1-2 0,6-5 0,1 3 0,-4 1 0,-5 3 0,-6 7 0,-1 1 0,-1 1 0,-2-6 0,-2-7 0,-2-13 0,-5-19 0,-3-30 0,1-36 0,1-30 0,3 66 0,1-2 0,0-2 0,0 0 0,0 2 0,0 2 0,0-53 0,0 20 0,0 35 0,0 24 0,0 11 0,0 10 0,0 2 0,0 7 0,0-1 0,0 1 0,-3-16 0,-5-20 0,3 22 0,-1-2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09:20:09.84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1863 24575,'62'-6'0,"0"-1"0,10-5 0,2-4 0,14-5 0,4-3-328,-26 4 0,2-1 0,1-2 227,3-4 0,1-1 0,-2-1 101,-3-1 0,-2-2 0,0-1 0,-1-3 0,-1-3 0,-3-2 0,-4-1 0,-3-3 0,-2-1 0,19-26 0,-7-2 0,-8 8 0,-6 0 0,-12 9 0,-4 1 420,15-30-420,-12 12 0,1-10 0,-6 5 213,-5 2-213,-5 12 0,-4 2 0,-2-1 654,-1 3-654,-3 5 0,0 9 0,-3 11 0,-3 0 0,-4 8 0,-2 6 0,0 11 0,0 7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09:20:11.14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1104 1719 24575,'-43'0'0,"0"0"0,3 0 0,-3 0 0,0 0 0,-11-3 0,-6-6 0,-3-9 0,1-14 0,6-9 0,3-13 0,-9-20 0,27 28 0,0-3 0,-3-9 0,0-3 0,0-7 0,2-3 0,3-7 0,4-4 0,3-7 0,3-2 0,2-3 0,2-1 0,3 0 0,2 1 0,0 11 0,1 4 0,4 18 0,0 6 0,-4-21 0,4 40 0,2 20 0,4 7 0,0 7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09:20:12.47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709 1 24575,'2'51'0,"0"0"0,2 37 0,-4 11 0,0-17 0,0-8 0,0-6 0,0-16 0,0-11 0,0-15 0,0-5 0,0-7 0,0 1 0,0 0 0,0 4 0,0 0 0,0 5 0,-11 2 0,-24 12 0,-33 24 0,21-23 0,-3 4 0,-6 6 0,-1 2 0,0 2 0,1 0 0,9-11 0,3-1 0,-24 27 0,25-24 0,18-19 0,4-5 0,6-8 0,6-2 0,4-5 0,3-1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09:20:13.76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24575,'0'63'0,"0"14"0,0 18 0,0-44 0,0-1 0,0 29 0,0-22 0,0-24 0,0-13 0,0-3 0,0-2 0,0-3 0,0 3 0,7 3 0,14 5 0,21 3 0,23 2 0,14 3 0,2 0 0,-10 0 0,-22-8 0,-17-6 0,-14-6 0,-6-2 0,0 1 0,-4-3 0,1 0 0,0-2 0,0 5 0,0 6 0,-3-7 0,-2 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6T05:06:21.90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24575,'32'0'0,"-4"0"0,-5 0 0,-5 0 0,-1 0 0,0 0 0,1 0 0,3 0 0,-3 0 0,0 0 0,-1 0 0,2 0 0,5 0 0,0 0 0,-1 0 0,-4 0 0,-5 0 0,0 0 0,0 0 0,5 0 0,2 0 0,-2 0 0,-3 0 0,-5 2 0,-2 0 0,0 0 0,-1 0 0,2-2 0,3 1 0,2 2 0,2-1 0,0 0 0,-1-1 0,0-1 0,-1 0 0,1 0 0,-3 0 0,-1 0 0,-2 0 0,-1 4 0,-1-3 0,1 7 0,0-7 0,-1 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09:21:08.03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09:21:08.49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09:21:09.87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0 431 24575,'0'-35'0,"3"2"0,7 3 0,3 1 0,3 0 0,-1 0 0,0 6 0,-1 4 0,-2 4 0,0 0 0,-2 3 0,5-1 0,2 1 0,4-1 0,2-1 0,1 0 0,5 0 0,5-1 0,10-2 0,3 0 0,-2 2 0,-9 5 0,-9 5 0,-7 3 0,-3 2 0,-1 0 0,3 0 0,2 0 0,2 0 0,7 0 0,5 0 0,7 0 0,2 0 0,0 4 0,-6 5 0,-1 6 0,1 6 0,-3 6 0,-4-2 0,-7-1 0,-8-4 0,-1 0 0,-1 2 0,-1 4 0,0 3 0,-2 0 0,0 3 0,-1-2 0,-1 0 0,-3-3 0,-1 0 0,-3 2 0,1-1 0,-2 0 0,-1-1 0,0-12 0,0-3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09:21:12.51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4981 879 24575,'-42'-53'0,"-4"-2"0,-1 8 0,-4-5 0,-17-15 0,30 32 0,-2 0 0,-8-5 0,-3 0 0,-7-1 0,-3 2 0,-7 1 0,-4 3 0,-8 1 0,-3 3 0,-5 3 0,-3 2 0,26 9 0,-2 1 0,-1 1-194,-3 1 1,-1 2 0,-1 0 193,-2 1 0,-1 1 0,1 0 0,7 2 0,2 0 0,1 0 0,-26-2 0,4 2-492,17 1 0,2 2 392,5 0 0,1 2 100,-2 1 0,-1 1 0,3 1 0,0 0 0,0 0 0,0 0 0,3 0 0,-1 0 0,-1 0 0,0 0 0,0 0 0,-1 0 0,-11 0 0,-2 0 0,-6 0 0,-3 0 0,-5 2 0,-1 1 0,0 4 0,2 3 0,6 4 0,4 4 0,6 5 0,2 4 272,5 2 1,2 2-273,2 2 0,2 1 491,3 2 1,1 1-374,3-2 0,2 2-118,2 2 0,1 0 0,8-3 0,2-1 0,-23 28 0,17-11 0,12-10 0,3 8 0,3 5 0,1 4 0,4 19 0,2 7 0,1 6-394,9-38 0,0 2 394,0 2 0,1 3-44,0 15 1,2 5 43,0 13 0,2 2 0,1-24 0,1 0 0,0 1 0,1 0 0,1 0 0,0 1 0,2-1 0,1 1 0,2-1-160,2 2 1,1 0 0,2-1 159,2-2 0,0-1 0,2 0 0,2 1 0,1 1 0,2-2 0,1-3 0,0 0 0,1-3 0,7 21 0,2-5 0,0-7 0,1-4 0,-5-15 0,-1-3 0,1-5 0,0-2 0,1 1 0,2-1 0,0-2 0,1-1 0,3 3 0,1-1 0,1-3 0,1 0 0,3 1 0,1-2 0,-3-4 0,0-1 0,7 3 0,1-1 0,1 0 0,4 0-26,14 7 1,5 1 25,6 1 0,4 0 0,2-3 0,1-2 0,0-2 0,-1-3 381,-10-8 1,-1-2-382,-4-2 0,-1-2 44,-8-5 0,-1-3-44,-3-1 0,-1-2 0,2-3 0,-1-2 0,-3-1 0,-1-2 0,47 1 0,-9-3 0,0 0 499,-1 0-499,0 0 0,-5 0 0,-4 0 0,14 0 0,-6-5-527,10-11 527,-4-11 0,-38 6 0,2-3 0,8-4 0,2-2 0,4-2 0,0-2 0,4-3 0,-1-1 0,-9 3 0,-1-1 0,-3 0 0,-2 0 290,-6-2 1,-1-1-291,-1 0 0,-1-2 0,-1-2 0,-3 0 0,-8 6 0,-2 1 0,25-24 0,-19 14 0,-5 7 0,1-2 0,-1-1 0,5-6 0,0 0 0,5-7 0,3-5 0,2-2 0,3-10 0,-21 25 0,0-3 0,3-6 0,0-3 0,2-7 0,-2-3 0,1-2 0,-3-1 0,-4 5 0,-3 0 0,-4 2 0,-1-2 0,-1-4 0,-2-2 0,-1-4 0,-1 0 0,-3-3 0,-3-1 0,-1 0 0,-2 1 0,-4 11 0,-2 3 0,-2 5 0,0 3 0,0-33 0,0 9 0,-5 1 0,-5 9 0,-7-10 0,-5 12 0,-2 1 0,-7-10 0,-9-8 0,15 38 0,-1-1 0,-4-4 0,-3 1 0,-4 0 0,-1 2 0,-2 1 0,-2 1 0,-1 4 0,-1 0 0,0 3 0,-1 1 0,2 2 0,-1 4 0,3 3 0,2 4 0,-8-8 0,16 17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09:21:13.73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1405 0 24575,'-68'2'0,"-25"13"0,32 0 0,-2 5 0,-9 5 0,-1 5 0,-1 6 0,1 3 0,3 4 0,3 0 0,11-5 0,3-1 0,10-4 0,3-1 0,-23 22 0,6 0 0,2 0 0,1 3 0,9-5 0,4-2 0,-3 2 0,9-3 0,1-5 0,10-6 0,3-4 0,6-7 0,7-13 0,5-4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6T04:54:41.94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24575,'12'116'0,"-1"0"0,0 0 0,7 0 0,5 5 0,2 4 0,3 6 0,-3-21 0,2 5 0,2 3 0,1 2 0,1 2 0,1-1-141,-1-9 1,1 3-1,1 0 1,1 0-1,0 1 1,1 0-1,-1 0 0,1 1 1,1 1-1,0 0 1,0-1-1,0 0 1,1-1-1,-1-2-23,4 10 0,0 0 0,1-2 0,-1-2 0,-1-3 0,-1-4-33,0-2 0,-2-2 1,0-4-1,-2-4 0,-1-4-131,12 35 0,-3-7 0,-3-11-164,-1 0 0,-4-12 0,-12-29 0,-2-4 983,1-2 1,-1-1-35,15 55-457,-6-16 0,-10-28 0,-2-11 0,-9-34 0,-1-9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09:21:16.48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24575,'56'75'0,"-26"-34"0,-1 1 0,1 4 0,-2 2 0,-2-2 0,-4 1 0,11 41 0,-17-23 0,-10-11 0,-4-13 0,-2-7 0,0-3 0,0-6 0,0 0 0,0-2 0,0-2 0,0-7 0,0-6 0,0-4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09:21:18.15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464 1 24575,'0'37'0,"0"9"0,0-5 0,0 3 0,0-8 0,0-10 0,0-5 0,0-6 0,0-3 0,0-3 0,0-1 0,0 5 0,0 13 0,0 26 0,0 10 0,0 4 0,0-16 0,0-21 0,0-3 0,0-9 0,0-2 0,0-1 0,0 1 0,0 5 0,0 3 0,0 10 0,0 15 0,0 11 0,0 4 0,0-9 0,0-17 0,-2-18 0,-2-9 0,-2-8 0,-15 1 0,2 1 0,-9 6 0,0 7 0,-3 4 0,-4 1 0,-8 6 0,-8 8 0,-5 10 0,0 3 0,14-7 0,16-13 0,15-16 0,6-6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09:21:19.41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24575,'0'62'0,"0"27"0,0-36 0,0 0 0,0-1 0,0-2 0,0 43 0,0-27 0,0-6 0,0-2 0,0-11 0,0-5 0,0-9 0,0 1 0,0-5 0,0 0 0,0-1 0,0-2 0,0-2 0,0-1 0,0-5 0,0-5 0,2-1 0,3-4 0,7 3 0,4 4 0,4 5 0,1 5 0,-3 1 0,1-1 0,-2-2 0,0-4 0,-3-5 0,-2-2 0,-2-1 0,2 6 0,8 9 0,11 13 0,-13-15 0,2-1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09:25:15.83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1149 0 24575,'37'88'0,"0"0"0,-1 0 0,1 0 0,-1 0 0,1 0 0,0 0 0,-1 0 0,1 0 0,-1 0 0,1 0 0,0 0 0,-1 0 0,1 0 0,-1 0 0,1 0 0,1 6 0,1 1 0,1 2 0,1 0 0,-1 1 0,0-1 0,-1-2 0,-1-1 0,-2-2 0,-2-3 0,-3-4 0,-3-5 0,-3-4 0,-5-5-197,5 29 0,-9-12 1,-6-6-1,-1-1 0,2 4 0,1 11 0,-1 1 1,-1 1-1,-1 0 0,0 0 0,-2 1 0,0 1 1,-2 0-1,-1-2 0,-1 0 0,-3-6 0,0-1 1,-3-1-1,0-2 0,-1-1-49,-2 12 0,-1-2 0,-2-2 0,-3-3 112,-1-11 0,-2-3 1,-3-2-1,-3-4 357,-9 12 1,-5-5 0,-4-5-224,-2-8 0,-3-4 0,-1-3 0,-18 16 0,-1-6 0,2-15 0,0-6 0,9-14 0,0-4 0,-1-6 0,-1-3 0,-3 0 0,-2-3 0,-1-4 0,-2-1 0,-1-3 0,0-1 0,8-4 0,0-2 0,0 0 0,0-2 0,0-3 0,-1-3 0,-2-1 0,-1-4 0,-1-4 0,-1-6 0,-6-8 0,0-8 0,-1-10 0,2-9 0,-3-12 0,6-9 327,22 18 1,4-4 0,6-4-1,4-6 1,6-4 0,5-1-308,2-7 1,6-2 0,6-1 5,8-8 0,8-1 1,7 1-27,1 21 0,5 1 0,5 0 0,6 2-246,13-5 0,9 0 0,4 3 0,2 3 0,-2 6 0,3 4 0,2 2 0,0 3 0,1 5 0,1 3 0,0 2 0,-1 4-82,13-6 0,-1 4 0,0 3 0,-8 7 0,0 4 0,1-1 0,5-2 0,2 1 0,0 0 13,3 2 0,0 0 1,0 1 314,1 0 0,1 2 0,-1 1 0,-2 3 0,0 2 0,1 0 0,3 1 0,0-1 0,1 2 0,0 2 0,0 1 0,1 1-328,4 0 0,0 1 0,1 1 268,-19 2 1,-1 2-1,2 0 1,3 0 59,15-1 0,2 1 0,3 0 0,3 1 0,-12 1 0,2 1 0,2-1 0,1 1 0,1 0-164,-6 0 0,1 0 0,1 0 0,1 0 0,1 0 0,-1 0 120,3 1 1,1 0 0,1 0 0,-1 0 0,0 0 0,0 0 43,-2 0 0,0 1 0,0-1 0,-1 1 0,-1-1 0,-1 1 196,9 0 1,-1-1-1,-1 1 1,-2 0 0,-3 1-1,-10 0 1,-1 1-1,-2-1 1,-3 1 0,-3 0 130,25-1 1,-5 0 0,-8 1 163,2 1 1,-13 0-401,15 0 892,-54 0 0,-22 0 0,-11-3 0,-18-11 0,-18-7 0,-33-17 0,-21-9-492,26 13 1,-3-6-441,-11-10 1,0-4-52,-5-8 0,3-1 0,8 6 0,6 2 0,13 10 0,6 4 0,-13-9 0,21 21 0,7 5 0,10 9 0,4 2 0,5 6 0,38 7 0,18 14 0,44 18 0,-40-7 0,0 3 0,-1 2 0,-3 1 0,32 25 0,-17-6 0,-19-12 0,0 2 0,1 3 0,0 0 0,2 2 0,1-2 0,2 0 0,-3-5 0,-5-5 0,-8-9 0,-6-5 0,-5-2 0,-5-3 0,-8-3 0,-6-2 0,-3 0 0,-6 0 0,-1-2 0,-12 9 0,-4 3 0,-13 18 0,-8 12 0,-18 27 0,21-25 0,-2 4 0,-6 9 0,-1 2 0,-3 4 0,2-2 0,7-10 0,3-3 0,9-12 0,4-6 0,-9 9 0,18-20 0,7-10 0,5 3 0,4-10 0,1 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09:26:29.78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1005 1 24575,'0'97'0,"0"1"0,0-1 0,0 1 0,0-1 0,0 1 0,0 0 0,0-6 0,0-3 0,0 1 0,0 1 0,0 2 0,0-6 0,0-13-492,0-8 0,0-8 0,0 4 0,0-1 0,0-3 0,0-1 0,0 1 0,0-1 356,0-3 1,0-1 135,0 1 0,0 0-248,0-2 0,0-1 248,0 47 0,0-11 0,0 3 983,0-1-943,0-38 0,0 0-40,0 47 0,0-6 983,0-19 0,0-25 0,-5-18-292,-2-15-691,-2-8 0,-2-4 0,2-3 0,1 0 0,-4 0 0,3 0 0,-3 1 0,1 12 0,1 12 0,0 9 0,0 0 0,5-7 0,-2-11 0,1-7 0,0-5 0,-8-6 0,-14-11 0,-16-11 0,-33-20 0,25 13 0,-4-2 0,-10-6 0,-4-2 0,-4-2 0,1 0 0,9 4 0,3 2 0,12 7 0,4 2 0,-9-6 0,29 18 0,20 13 0,33 28 0,4 5 0,30 27 0,-25-23 0,1 3 0,9 9 0,1 2 0,3 3 0,0 0 0,-6-4 0,-3-3 0,19 21 0,-24-28 0,-14-15 0,-5-4 0,-4-2 0,-2-1 0,-3-2 0,-4-3 0,0-1 0,-1-1 0,8-4 0,-1-1 0,8-4 0,3-6 0,8-7 0,24-18 0,-12 6 0,4-3 0,19-11 0,5-3 0,-12 6 0,2-1 0,0-1-301,24-16 0,-2 1 301,-7 4 0,-4 2 0,-18 9 0,-5 3 0,29-24 0,-4 4 0,-8 5 0,-9 7 0,-17 14 0,-6 6 0,-13 9 0,-4 2 0,-3 6 0,-2 2 602,-3 3-602,-33 2 0,16 1 0,-22 4 0,29-3 0,2 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6T05:16:20.32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24575,'68'0'0,"1"0"0,20 0 0,8 0 0,-17 0 0,5 0 0,5 0-246,-2 0 0,5 0 0,2 0 0,3 0 49,-11 0 0,2 0 1,1 0-1,2 0 0,2 0 33,-7 0 0,2 0 0,1 0 0,0 0 0,0 0 0,-2 0-33,10 0 0,0 0 1,-2 0-1,-1 0 0,-2 0-49,9 0 0,-1 0 0,-4 0 0,-2 0 0,-15 0 0,-3 0 0,-2 0 0,-1 0-82,14 0 0,-3 0 0,1 0 0,5 0 0,1 0 0,-1 0 0,-6 0 0,-2 0 0,0 0 0,-4 0 0,0 0 0,-2 0 190,-9 0 1,-2 0 0,0 0 137,31 0 0,-2 0 0,-7 0 0,-2 0 0,-2 0 0,0 0 0,-2 0 0,2 0-166,-15 0 0,2 0 1,3 0 165,11 0 0,4 0 0,2 0 0,-13 0 0,1 0 0,2 0 0,0 0 144,5 0 0,1 0 0,1 0 1,-1 0-145,-1 0 0,0 0 0,0 0 0,-1 0 0,-3 0 0,0 0 0,0 0 0,-2 0 0,-2 0 0,-1 0 0,0 0 0,-1 0 327,25 0 1,-2 0 0,1 0-1,-3 0 1,-1 0 0,-3 0-1,-12 1 1,-2-1 0,-3 1-1,-6 0 1,-3 1 0,-3-1-204,9 2 1,-4 1-125,-7 0 0,-2-1 0,2 0 0,-3 0 0,40 1 0,-1-3 0,-13 2 0,0 1 0,4 0 0,-1-1 983,6-3-492,-33-1 1,3 2-345,12 0 1,4 1-148,15-1 0,4 1 146,-28 0 0,2 1 1,-1-1-147,-3 0 0,0 1 0,0-1 0,-2 0 0,0-1 0,0 0 0,0 0 0,0 1 0,0-2 0,31 1 0,1-1 0,-29 0 0,1 0 0,-2 0 0,21 0 0,-4 0 0,-10 0 0,-5 0 0,-14 1 0,-3 0 0,36 2 0,2 1 0,-6-1 0,3 0 0,-5 1 0,3 3 0,12 2 491,-39-4 1,2 0-181,7 1 1,2 1 179,8-1 1,0 1-385,-4 0 1,0 0-108,-5-1 0,-2 0 0,-6-1 0,-2 0 487,40 2-487,-22-3 0,-13-2 0,-10-2 0,-10 0 0,-2 0 0,-7 0 0,3 0 0,3 0 0,-2 0 0,-3 0 0,3 0 0,3 0 0,6 0 0,6 0 0,3-3 0,11-3 0,1-2 0,6-1 0,-1 2 0,-2 5 0,-6 1 0,-16-1 0,-15-3 0,-21 2 0,-7-1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6T05:17:47.82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3523 484 24575,'-54'0'0,"-17"0"-984,-13 0 492,-3 0 0,-14 0 164,15 0 0,-7 0 0,-1 0 82,17 0 0,-2 0 0,-2 0 0,0 0 0,-7-1 0,-1-1 0,-1-1 0,3-1 0,7 0 0,3-2 0,0-1 0,-2-2 0,-4-3 0,-1-1 0,-2-2 0,-3-2 49,4-1 0,-3-2 1,-1-1-1,-1-1 0,1 0 0,2 0 0,-1 0 1,0 0-1,3-1 0,1 2-49,-9-4 0,1 0 0,4 1 0,6 2 82,-1-1 0,6 2 0,15 4 0,4 2 0,41 10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6T05:17:47.82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17 0 24575,'56'39'0,"0"-1"0,-2-2 0,-1 0 0,-6-2 0,-4-1 0,25 19 0,-20-14 0,-19-12 0,-7-7 0,-7-6 0,-3-1 0,-3-5 0,0-2 0,1-2 0,8 4 0,7 5 0,2 5 0,0 3 0,-8-2 0,-7-2 0,-6-3 0,-6-2 0,-7 5 0,-16 20 0,-23 31 0,15-21 0,-4 2 0,-5 8 0,-3 2 0,-3 1 0,0-1 0,3-6 0,-1-3 0,4-5 0,1-5 0,-18 16 0,17-21 0,16-12 0,6-5 0,2-1 0,4-4 0,2-1 0,3-1 0,2-1 0,0-2 0,0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6T05:17:47.82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3523 484 24575,'-54'0'0,"-17"0"-984,-13 0 492,-3 0 0,-14 0 164,15 0 0,-7 0 0,-1 0 82,17 0 0,-2 0 0,-2 0 0,0 0 0,-7-1 0,-1-1 0,-1-1 0,3-1 0,7 0 0,3-2 0,0-1 0,-2-2 0,-4-3 0,-1-1 0,-2-2 0,-3-2 49,4-1 0,-3-2 1,-1-1-1,-1-1 0,1 0 0,2 0 0,-1 0 1,0 0-1,3-1 0,1 2-49,-9-4 0,1 0 0,4 1 0,6 2 82,-1-1 0,6 2 0,15 4 0,4 2 0,41 10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6T05:17:47.82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17 0 24575,'56'39'0,"0"-1"0,-2-2 0,-1 0 0,-6-2 0,-4-1 0,25 19 0,-20-14 0,-19-12 0,-7-7 0,-7-6 0,-3-1 0,-3-5 0,0-2 0,1-2 0,8 4 0,7 5 0,2 5 0,0 3 0,-8-2 0,-7-2 0,-6-3 0,-6-2 0,-7 5 0,-16 20 0,-23 31 0,15-21 0,-4 2 0,-5 8 0,-3 2 0,-3 1 0,0-1 0,3-6 0,-1-3 0,4-5 0,1-5 0,-18 16 0,17-21 0,16-12 0,6-5 0,2-1 0,4-4 0,2-1 0,3-1 0,2-1 0,0-2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6T04:54:43.49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2538 0 24575,'-38'99'0,"0"-1"0,3-11 0,-1 6 0,-2 6 0,1-4 0,-1 5 0,-1 5 0,-2 1-197,4-11 0,-1 3 1,-1 1-1,-1 1 0,0 1 0,-2 6 0,-1 1 1,0 2-1,-1 0 0,0 2 33,4-11 0,-1 1 0,0 1 0,0 1 0,-1 1 0,1 1 0,-3 8 0,0 1 0,0 2 0,-1 0 0,1 1 0,0 1 23,5-14 1,-1 2-1,1-1 1,0 2-1,-1 0 1,1 0-1,0 1 0,0 2 1,0 2-1,0 1 1,0 0-1,0-2 1,2 0-1,0-3-23,-2 6 0,2-1 0,-1-2 0,2-1 0,1-4 0,1-2-82,-9 27 0,1-5 0,2-5 0,3-5-82,0 3 0,3-7 0,2-8-164,-3 8 0,3-8 0,4-8 0,1-3 0,4-10 0,0-5 39,-12 50 1436,16-51-378,4-15 378,7-26-738,4-12 1,4-18 0,0-1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10:25:11.10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1 396 24575,'46'49'0,"0"0"0,20 13 0,11 4 0,-21-21 0,4 2 0,4 1 0,2-1-246,8 3 0,4 0 0,1 0 0,3-2 49,-10-9 0,2 1 1,1-2-1,1-1 0,3-1 0,7 2 0,4-1 1,0-1-1,1-3 0,-4-1-49,9 1 0,-1-2 0,-2-2 0,1-3 0,-4-1 0,0-2 0,-1-3 0,-3-1-82,9 0 0,-3-3 0,0-4 0,-5-4 0,0-4 0,2 0 82,-13 1 0,1-1 0,2 0 0,0 0 0,2-1 0,0 0 0,0 0 0,1 0 0,2-1 0,0 1 0,0-2 0,-1 0 0,-5-2 0,-2-1 0,0-1 0,1-1 43,3 0 1,0-2 0,1 0 0,-1-3 202,0-2 0,-1-2 0,0-1 0,1-2-175,3-1 1,0-1-1,0-2 1,0-2 174,3-2 0,0-2 0,1-1 0,2-2 0,-11 2 0,2-1 0,1-2 0,1 0 0,0 0 196,6-2 1,0-1-1,2-1 1,0 0 0,-1 0-1,4-2 1,0-1-1,0-1 1,-1 2 0,0-1-156,-5 3 1,0 0-1,-1 1 1,-2 0-1,-1 2 176,6-3 0,-2 2 0,-3 1 0,-2 1-217,10-4 0,-4 3 0,-5 2 491,15-4 1,-10 4-1,-24 10 1,-7 2 491,19-2 0,-42 12 0,-22 5 0,-15-3 0,-15 1 0,-29-1 0,-31-5-762,25 1 1,-3-2-222,-10-5 0,-2-3 0,-7-6 0,-3-3 0,-7-4 0,-2 0 0,-1 1 0,0 0 0,3 3 0,1 3 0,14 6 0,3 3 0,14 4 0,5 2 0,-16-2 0,33 4 0,23 3 0,57 3 0,27 0 0,9 2 0,14 0 0,-23 1 0,4 1 0,2 1-310,9 3 1,3 1 0,-1 1 309,-3 2 0,-1 1 0,-4 2 0,17 6 0,-9 3 0,-30-3 0,-8 1 0,10 6 0,-37-11 0,-14-8 0,-4-5 0,-2-1 928,-2 7-928,-1-1 0,-3 8 0,-2-2 0,0 12 0,-3 33 0,-4-5 0,-4 7 0,-6 26 0,-4 7 0,4-19 0,-2 2 0,0-1-328,0-4 0,0 0 0,0-3 292,-5 25 0,3-5 36,5-21 0,1-6 0,-6 33 0,2-15-166,6-26 166,5-11 0,5-19 0,3-4 0,0-8 0,-5-3 0,-4-2 0,-6-1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10:29:44.46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24575,'0'67'0,"0"9"0,0 16 0,0-38 0,0 2 0,0 9 0,0 1-492,0 5 0,0 1 0,0 10 0,0 4 164,1-18 0,0 3 0,2 2 51,4 6 1,2 3 0,5 2 276,1-12 0,3 1 0,3 2 0,2-1 0,6 5 0,3 0 0,4 0 0,2 0 0,8 5 0,4-1 0,3 0 0,2-1-197,-6-12 0,1-1 1,2 0-1,2-1 0,1 0 0,4 1 0,2 0 1,1-1-1,1-1 0,2-1 178,1-1 1,1-1-1,2-1 1,0-2 0,1-1 18,-1-4 0,2 0 0,-1-3 0,1-1 0,-2-2 0,7 3 0,-1-2 0,0-3 0,-2-3 0,16 3 0,-2-4 0,-2-3 0,-16-9 0,-1-3 0,-1-2 0,27 4 0,-1-4 0,-29-9 0,0 0 0,2-2 0,9 1 0,3-1 0,2-2 0,8 1 0,3-2 0,-2 0 0,-4-2 0,-1-1 0,3 0 0,-14-3 0,3 0 0,1 0 0,-1 0 0,1-1 0,-1-1 0,2 0 0,2 0 0,16-1 0,2 1 0,3-1 0,3 0 0,-10-1 0,3-1 0,2 1 0,0-1 0,0-1-164,-14 1 0,0-1 0,1 0 0,-1 0 0,1 0 0,0-2 109,0 1 1,1-1-1,0-1 1,0 0-1,-2 0 1,0-1 54,12-1 0,-1 0 0,-1-1 0,-1-1 0,-1-1-197,-6 0 0,-2-1 1,0-1-1,-2-1 0,-2 0 123,9-3 1,-2-2-1,-3 0 1,-3 0 400,11-5 1,-3 0 0,-6-1-321,-15 3 1,-4 0 0,-6 0-8,2-3 0,-7 1 0,19-9 0,-41 12 983,-17 5 0,-3 3 0,-3 2 0,0 0 0,0 0 0,0-1 0,0 1-440,0 0-543,0 3 0,0 1 0,1 1 0,-32-10 0,-52-18 0,6 0 0,-9-6 0,11 6 0,-4-3 0,0 0-328,-1-3 0,1 0 0,3 0-164,-19-11 0,6 2 0,17 9 0,7 2-492,-13-10 0,14 9 0,8 2 864,13 10 120,5 5 0,6 5 0,4 4 983,4 2 0,96 4-492,-21 9 1,9 3-165,8 2 1,8 3 0,1 2-1,-1 3 1,1 1 0,-2 3-214,-4 0 0,-2 2 1,-3-1-115,21 8 0,-9-2 0,-28-9 0,-7-1 0,15 8 0,-30-13 0,-15-3 0,4-1 0,3 0 0,1 0 766,-1-1-766,1 1 0,-4-1 0,-2 0 0,-2-1 0,-4-1 0,-4-2 0,-5 1 0,-4 0 0,-4 5 0,-1-1 0,-2 17 0,-10 22 0,-7 14 0,-11 25 0,-4 3 0,14-39 0,0 2 0,-1 3 0,1 0 0,2-3 0,1 0 0,0-1 0,0-1 0,-11 40 0,0-3 0,1-11 0,6-11 0,6-17 0,2-12 0,2-15 0,-7-11 0,10-9 0,-3-4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10:29:25.56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24575,'45'0'0,"15"0"0,22 0 0,-32 0 0,3 0 0,8 0 0,4 0-492,15 0 0,8 0 451,-15 0 1,5 0 0,5 0-206,-2 0 0,4 0 0,4 0 0,2 0 49,-9 0 0,2 0 1,2 0-1,2 0 0,1 0 33,-5 0 0,2 0 0,2 0 0,0 0 0,0 0 0,1 0 0,1 0 0,0 0 0,1 0 0,0 0 0,0 0 0,-1 0 0,-1 0 0,0 0 0,-1 0 0,1 0 0,-1 0 0,-1 0 0,-1 0 0,0 0 0,-1 0 0,0 0 0,-1 0 0,-1 0-33,7 0 0,-1 0 1,-1 0-1,-2 0 0,-2 0 179,8 0 1,-3 0-1,-3 0 1,-2 0 17,11 0 0,-4 0 0,-6 0 0,15 0 0,-7 0 0,-11 0 0,-3 0 0,3 0 0,0 0 0,-4 0 0,0 0 0,4 0 0,1 0 0,0 0 0,2 0 0,3 0 0,2 0 0,3 0 0,2 0 0,1 0 0,2 0 0,-31-1 0,0 1 0,3 1-98,10-1 0,4 0 1,0 1 97,4 1 0,1 1 0,1 0 0,4 1 0,1 0 0,0 0 0,-6 0 0,0 1 0,0-2 0,-2 1 0,-1-1 0,1 0 0,5-2 0,1 0 0,2 0 135,-18-1 1,1 0 0,1 0 0,1 0-136,5 0 0,0 0 0,1 0 0,-2 0 0,-4 0 0,-1 0 0,-2 0 0,-2 0 0,7 0 0,-3 0 0,-5 0 0,14 0 0,-8 0 0,-26 0 0,-5 0 983,34 0-216,-6 0-767,-9 0 0,6 0 0,4 0 0,5 0 983,16 0-492,-36 0 1,3 0-324,9 0 1,3 0-169,12 0 0,4 0 0,3 0 0,1 0 0,-2 0 0,1 0 0,-1 0 0,0 0 0,-3 0 0,0 0 0,-3 0 0,0 0 0,-2-1 0,-1-1 0,2 0 0,-2 0 0,-14 0 0,-2 0 0,-4 1 0,-3-1 886,36 2-886,-10 0 0,7 0 0,-15 0 0,5 0 0,-10 3 0,-2 3 983,3 6-357,4 1-626,-10-1 983,8-3-701,16-2-282,-39-3 0,3-2 0,10 0 0,3 0 0,2-1 0,-1 1 0,-3-1 0,-3 0 0,-6 0 0,-3 1 0,38 3 0,-21 1 0,-14 0 0,-13-1 0,-4-2 0,-6 1 0,-3-1 0,3 0 0,0 2 0,-1-1 0,1-1 0,0-1 0,-3-2 0,1 0 0,-2 0 0,5 0 0,6 0 0,5 0 0,1 0 0,0 0 0,-1 0 0,-1 0 0,-5 0 0,-9 0 0,-4 0 0,-9 0 0,3 0 0,0 0 0,4 0 0,1 0 0,2 0 0,0 0 0,-1 0 0,1 0 0,2 0 0,6 0 0,0 0 0,0 0 0,-6 0 0,-7 0 0,-7 0 0,-5 0 0,-3 0 0,-2 0 0,0 0 0,-1 0 0,-2 0 0,0 0 0,6 0 0,-2 0 0,-3 0 0,-2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10:29:27.00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66 24575,'87'0'0,"-22"0"0,8 0 0,-4 0 0,5 0 0,2 0-328,10 0 0,2 0 0,1 0 10,2 0 0,1 0 0,-3 0 318,-13 0 0,-3 0 0,-2 0 0,19 0 0,-8 0 312,-23 0 1,-4 0-313,43 0 0,1 0 0,-2 0 0,-4 0 0,-14 0 0,-2 0 0,-1 0 0,12 0 320,-4 0-320,12 0 0,2 0 0,-46 0 0,0 0 491,2 0 1,-1 0-487,-1-2 0,0-2-5,-1 0 0,1-1 0,0 0 0,1-1 0,-1 2 0,0 0 0,41 1 0,-21 3 0,-21 0 0,-20 0 0,-5 0 0,0 0 0,-2 0 0,0 0 0,-1 0 0,1 0 0,2 0 0,-2 0 0,6 0 0,7 0 0,3 0 0,0 0 0,-8 0 0,-8 0 0,-5 0 0,-1-2 0,-3-10 0,-6 8 0,-5-7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10:29:28.25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17 24575,'100'0'0,"0"0"0,-22 0 0,3 0 0,1 0 0,8 0 0,1 0 0,-1 0 0,-3 0 0,0 0 0,-4 0 0,-10 0 0,-3 0 0,-3 0 0,16 0 0,-6 0 0,-16 0 0,-4 0 0,42 0 0,-17 0 0,-7 0 0,4 0 0,-7 0 0,4 0 0,-6 0 0,3 0 0,-5 0 0,-7 0 0,-2 0 0,2 0 0,-1 0 0,4 0 0,-3 0 0,-1 0 0,5 0 0,6 2 0,9 4 0,-8 1 0,-5-2 0,-14-2 0,-6-3 0,-1 0 0,-3 0 0,1 0 0,-4 0 0,-1 0 0,-10 0 0,-4 0 0,-7 0 0,0 0 0,-2 0 0,-4-4-246,-10-11 0,0 8 0,-8-7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10:29:18.15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57 24575,'53'0'0,"1"0"0,6 0 0,2 0 0,10 0 0,3 0 0,2 0 0,-2 0 0,-13 0 0,-2 0 0,-6 0 0,-2 0 0,37 0 0,-22 0 0,7 0 0,-18 0 0,-1 0 0,4 0 0,1 0 0,1 0 0,1 0 0,8 0 0,-2 0 0,4 0 0,-6 0 0,1 0 0,9 0 0,9-5 0,7-2 0,0 1 0,-16-1 0,-11 4 0,-17 0 0,-5 0 0,-1 2 0,-2 1 0,-1 0 0,1 0 0,3 0 0,-3 0 0,5 0 0,-1 0 0,10 0 0,6 0 0,2 0 0,-3 0 0,-2 0 0,2-3 0,6-2 0,8-1 0,4 1 0,4 2 0,-15 3 0,-8 0 0,-14 0 0,-7 0 0,-1 0 0,-4 0 0,1 0 0,-1 0 0,2 0 0,-2 0 0,1 0 0,0 0 0,7 0 0,5 0 0,8 0 0,8 0 0,2 0 0,3 0 0,4 0 0,4 0 0,3 0 0,-11 0 0,-11 0 0,-15 0 0,-4 0 0,1 0 0,2 0 0,2 0 0,-5 0 0,1 0 0,-5 0 0,1 0 0,-1 0 0,3 0 0,3 0 0,11 0 0,7 0 0,8 0 0,6 0 0,-8 0 0,-4 0 0,-16 0 0,-13 0 0,-9 0 0,-7 0 0,-3 0 0,-2 0 0,4 0 0,4 0 0,5 0 0,2 0 0,1 0 0,3 0 0,2 0 0,0 0 0,-7 2 0,-9 0 0,-6 1 0,-7-1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10:29:20.48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0 169 24575,'76'2'0,"0"1"0,15-1 0,4-1 0,-20 0 0,4-2 0,1 1-328,6 0 0,1 0 0,0 0 83,-1 0 1,0 0 0,-2 0 244,-12 0 0,-2 0 0,-3 0 0,15 0 0,-6 0 0,-18 0 0,-4 0 0,37 0 0,-3-4 0,-1-2 0,0-4 0,-5 0 0,-33 4 0,2 0 0,3-1 0,3 1 277,12-2 1,4 0-278,5-2 0,2 0 0,6 1 0,2 1 0,-1-1 0,0 0 142,-9 1 0,-3 2-142,-6 2 0,-3 0 0,-10 0 0,-2 1 0,39-1 0,-12 1 0,-17-1 0,-9 1 0,-15 0 878,-4 0-878,-2 2 0,-1 1 0,1 0 0,2 0 0,4 0 0,4 0 0,2 0 0,4 0 0,10 0 0,8 0 0,6 0 0,3 0 0,0 0 0,5 0 0,3 0 0,3 0 0,3 0 0,-2 5 0,-15 1 0,-16 0 0,-19 0 0,-6-3 0,-1 0 0,-2 0 0,0-3 0,-1 0 0,1 0 0,5 0 0,5 0 0,3 0 0,28 3 0,-14 0 0,18 1 0,-23 1 0,-8 0 0,-6 0 0,-6-1 0,-5 1 0,-3-1 0,-6 1 0,-5-3 0,-3 2 0,0-1 0,4-1 0,2 1 0,7 2 0,1 1 0,5 2 0,5 0 0,-1 1 0,5 2 0,1 1 0,2 1 0,-1 0 0,-5-1 0,-6-3 0,3 1 0,10 0 0,11-2 0,10 0 0,-3-2 0,-16-2 0,-15 1 0,-14-3 0,-6 0 0,0-1 0,2-1 0,3 0 0,1 0 0,2 0 0,1 1 0,6 1 0,2 1 0,0-1 0,-6 0 0,-6-2 0,-1 0 0,3 0 0,3 0 0,2 0-246,-1 0 0,-10 0 0,-2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10:31:14.09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24575,'0'45'0,"0"1"0,0 0 0,0 11 0,0-2 0,0 2 0,0-10 0,0-1 0,0 0 0,0-1 0,0 10 0,0 5 0,0 4 0,0-1 0,0-2 0,0 4 0,2 9 0,6 3 0,6-3 0,5-5 0,-1-19 0,-1-12 0,-3-13 0,-1-5 0,1-1 0,-2 4 0,3 0 0,0 0 0,0 0 0,3 0 0,0 1 0,5 3 0,5 6 0,4 6 0,3 6 0,-2 0 0,-4-4 0,-4-9 0,-4-2 0,-1 2 0,0 9 0,3 12 0,-2-1 0,-2-5 0,-5-12 0,-3-8 0,-1-3 0,0-5 0,-2 1 0,-1 0 0,-1 1 0,-1-2 0,2 4 0,0 8 0,2 17 0,1 17 0,0 15 0,-1 6 0,0 1 0,-2-4 0,-2-8 0,0-11 0,-2-15 0,0-11 0,0-13 0,-1 1 0,1-2 0,-1 2 0,-1 1 0,-1-1 0,0 0 0,0-3 0,0 0 0,0 0 0,0 1 0,0 1 0,0 4 0,0 1 0,2 1 0,0-1 0,0 1 0,0-3 0,-1 1 0,-1-5 0,0-7 0,0-8 0,-12-40 0,-2 9 0,-16-31 0,-7 15 0,-9-6 0,-8-3 0,1 1 0,8 8 0,9 12 0,12 7 0,8 10 0,10 6 0,23 23 0,-1 0 0,17 16 0,-12-12 0,-1-2 0,0-2 0,0 0 0,0 0 0,0 0 0,0 0 0,-2 0 0,-1 0 0,-2-3 0,-2-1 0,2-1 0,0 0 0,0 1 0,-1-4 0,0-7 0,10-16 0,12-15 0,17-16 0,19-18 0,-33 27 0,2 0 0,-1-1 0,-1 1 0,29-25 0,-19 20 0,-20 15 0,-14 13 0,-9 6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10:31:14.09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1192 1 24575,'0'66'0,"0"-3"0,0-14 0,0-5 0,0-8 0,0-2 0,0-4 0,0-1 0,0 0 0,0-1 0,0-2 0,0 3 0,0-3 0,0 7 0,0 9 0,0 16 0,0 22 0,0 13 0,-2 6 0,-6-7 0,-6-7 0,-6-3 0,-5-3 0,-2-9 0,3-15 0,0-11 0,7-10 0,1-2 0,-1 2 0,1-2 0,-1 1 0,1-1 0,0 1 0,0-1 0,-1-1 0,3-4 0,-1-2 0,3-5 0,-1 2 0,-2 5 0,-2 19 0,-5 25 0,10-24 0,0 3 0,0 6 0,-1 1 0,0 3 0,1 0 0,1-8 0,0-3 0,-4 31 0,4-24 0,3-13 0,0-1 0,0-2 0,1 0 0,1-4 0,1 4 0,2 3 0,0 2 0,3 8 0,0 13 0,0 10 0,0 9 0,0 1 0,0-3 0,0-4 0,0-8 0,0-7 0,0-8 0,0-11 0,0-6 0,0-10 0,0-7 0,0 0 0,0-3 0,0 0 0,0-5 0,0-2 0,0-3 0,0 0 0,-17-23 0,-2-1 0,-22-24 0,2 3 0,-12-8 0,13 11 0,-3-1 0,1 0 0,0-1 0,-10-6 0,2 2 0,-19-15 0,14 14 0,21 16 0,7 5 0,10 5 0,9 8 0,29 17 0,-4 5 0,17 12 0,-13-4 0,1 0 0,-1-1 0,1 1 0,-4-1 0,-1 1 0,-1 1 0,0 3 0,1 2 0,2 3 0,0 0 0,-2-5 0,-2-4 0,-3-3 0,-1-3 0,-1 1 0,-3-3 0,-2-4 0,-3-4 0,-2-1 0,9 0 0,-3-3 0,5 2 0,-2-6 0,0 0 0,0 0 0,2 0 0,-2 0 0,-1 0 0,1 0 0,-3 0 0,0 0 0,4 0 0,-3 0 0,3 0 0,0 0 0,14 0 0,27-11 0,7-6 0,11-9 0,-9-2 0,-13 5 0,-4 1 0,-9 5 0,-6 1 0,-6 3 0,-5 0 0,-5 1 0,1 2 0,1-4 0,7-8 0,5-7 0,5-9 0,1-2 0,1-3 0,-1 0 0,-1 3 0,0 3 0,-5 7 0,-4 8 0,-7 6 0,-6 7 0,-7 5 0,-2 3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10:32:35.35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1287 24575,'89'28'0,"-4"-1"0,15 5 0,-27-8 0,6 1 0,5 2 0,1-1-197,-4-3 0,2 1 1,2-1-1,2 0 0,2 0 33,-8-3 0,2 0 0,1 0 0,1 0 0,1-2 0,-2-1 0,0-1 0,1-1 0,-1-1 0,1-1 0,-1-1 0,-1-2-33,11 1 0,-1-2 1,0-1-1,-1-1 0,0-1 0,-4 0 0,0-1 1,-1-1-1,-2 0 0,-1-1-49,7-1 0,-2-1 0,-1-1 0,-3-2 145,18-2 0,-3-1 0,-6-3 101,-17 1 0,-4 0 0,-5-4 0,6-5 0,-8-4 0,-14-1 0,-5-4 0,27-24 0,4-7 0,-3-7 0,-6-5 0,-6-3 0,-29 33 0,2-1 0,0 0 0,1 1 0,2-1 0,1-1 491,5-6 1,2-2-310,11-12 1,2-4-183,8-8 0,2-2 0,-23 23 0,1-2 0,-1 1 0,19-23 0,-3 2 0,-10 9 0,-4 1 0,-7 7 0,-2 2 491,-6 7 1,-2 1 491,17-28 0,-14 21 0,-12 20-56,-14 18-927,-11 14 0,-34 14 0,-20 2 0,4-3 0,-5-2 0,-5 0 0,-4-1 0,-13 2 0,-1 1 0,-1 2 0,1 2 0,8 0 0,4 1 0,14-3 0,6 0 0,-12 9 0,30-12 0,15-3 0,8-3 0,29-3 0,43-1 0,-12-1 0,5-2 0,16-1 0,3-3 0,4-1 0,-1-2 0,-8-1 0,-4 0 0,-13 0 0,-4 1 0,13-3 0,-28 6 0,-17 2 0,-8 2 0,-3-5 0,1-5 0,7-5 0,3-4 0,1 4 0,-1 6 0,-7 4 0,-2 3 0,-1 0 0,-1 0 0,4-3 0,0 0 0,0-2 0,3-1 0,0 1 0,1 2 0,-4 4 0,-5 5 0,-4 14 0,-3-1 0,0 10 0,0-6 0,0 4 0,0 3 0,0 3 0,0 7 0,0 12 0,0 21 0,0 21 0,0-38 0,0 0 0,0 4 0,0-1 0,0-3 0,0 0 0,2 40 0,1-18 0,0-24 0,0-20 0,-3-15 0,0-9 0,0-3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6T04:54:45.85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152 134 24575,'84'0'0,"0"0"0,-17 0 0,2 0 0,4 0 0,-5 0 0,2 0 0,2 0 0,2 0-246,6 0 0,2 0 0,1 0 0,0 0 0,1 0 0,1 0 0,0 0 0,-2 0 0,-2 0 0,-2 0 0,0 0 0,-2 0 0,-5 0 0,-1 0 0,-2 0 0,-3 0 180,6 0 0,-3 0 0,-3 0 66,21 0 0,-6 0 0,-20 0 0,-5 0 0,-7 0 0,-1 0 0,0 0 0,0 0 0,35 0 0,-2 0 0,-5 0 0,2 0 0,0 0 0,2 0 983,-6 0-690,5 0 382,-3-4-675,-8-5 0,-8-6 0,-3-9 983,3 0 0,3-1-766,-12 8-217,-17 8 0,-18 6 0,-8 2 0,-2-1 0,-2 33 0,-4 5 0,-3 36 0,-2-2 0,-2-2 0,-1-4 0,0 4 0,2-2 0,1 13 0,2 24 0,1 29 0,2-52 0,0 4 0,0 2 0,0-1 0,0 57 0,0-41 0,-1-49 0,-3-31 0,-1-15 0,-6-6 0,2 0 0,-5 0 0,3 0 0,-3 0 0,-9-4 0,-25 0 0,5 2 0,-6 0 0,-24 1 0,-9 3 0,13 3 0,-4 2 0,-3 2-246,13 0 0,-3 1 0,-1 2 0,0 0 93,-3 1 0,-1 1 1,0 1-1,0 1 153,1-1 0,1 1 0,-1 0 0,1 0 0,3-1 0,0 0 0,0-1 0,0-2 0,-18 3 0,1-2 0,0-2 0,2-1 0,2-2 0,1-2 0,9-1 0,3-1 0,0-2 0,7-1 0,1-2 0,2 1 0,-12 0 0,3 0 0,12 0 0,2 0 0,2 0 0,1 0 0,-38 0 0,2 0 0,-1 0 0,3 0 0,8 0 0,-4 0 0,5 0 0,2 0 0,13 0 0,18 0 983,13 0-371,6 0-612,-5 0 0,-8 3 0,-3 2 0,6-1 0,10 0 0,9-4 0,6-3 0,1-15 0,4-42 0,1-65 0,0 33 0,0-6 0,1-15 0,0-3 0,0 1 0,1 3 0,0 16 0,1 8 0,2-39 0,-1 55 0,2 39 0,-2 17 0,1 4 0,0-3 0,2-6 0,1-8 0,1-5 0,2-2 0,5-3 0,6 0 0,-8 16 0,-1 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12:20:34.4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400 1 24575,'-29'0'0,"-3"0"0,-4 0 0,-6 0 0,-2 0 0,1 0 0,6 2 0,5 0 0,8 3 0,7 1 0,7 2 0,7 4 0,3 5 0,2 5 0,0 5 0,1 7 0,2 13 0,-2 14 0,0 1 0,-1 0 0,-2-9 0,0-2 0,0 4 0,0 1 0,0-2 0,0 1 0,0-1 0,0-3 0,0 1 0,0 5 0,0 19 0,0 18 0,0-40 0,-1 0 0,-2-1 0,1-1 0,-5 40 0,-1-12 0,0-8 0,1-6 0,-1-6 0,3-7 0,2-16 0,1-11 0,2-8 0,0-6 0,0-1 0,0-2 0,0 0 0,0 0 0,0 0 0,-2 2 0,0 5 0,-1 1 0,-1 3 0,1 0 0,1-4 0,2-4 0,4-5 0,11-2 0,5-1 0,10 5 0,-1 0 0,0 4 0,-1 1 0,-2-1 0,-2 0 0,-3-3 0,-4-1 0,-5-1 0,-2-2 0,-6-3 0,-2-2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12:21:06.49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498 0 24575,'-55'2'0,"-1"7"0,-4 5 0,4 2 0,13-1 0,14-6 0,11-4 0,8-1 0,3-1 0,3 4 0,4 1 0,0 1 0,0 0 0,0 2 0,0 8 0,0 9 0,0 9 0,0 28 0,0 30 0,0-28 0,0 5 0,0 13 0,0 2 0,0 5 0,0 0 0,1 1 0,-2-2 0,-1-4 0,-2-2 0,0 2 0,0-1 0,1-5 0,-1-1 0,-1 4 0,0-1 0,3-10 0,0-2-907,0-7 1,0-3 906,-2 39-1307,4-8 1307,0-3 0,0-7 0,0 4 0,0-13 0,0 11 0,0-34 0,0 2 0,0 11 0,0 4 0,0 7 0,0 2 0,0 7 0,0 0 843,1-4 0,0-3-843,2-12 0,0-5 1434,3 23-1434,0-22 0,-3-12 0,-3 21-3277,0 12 0,0 6 3047,0-4-825,0 3 1055,0 13 0,0-2 0,0-45 0,0 0 0,-2-1 0,-1 1 0,-2 9 0,-1 2 0,-1 8 0,0 3 0,-2 4 0,1 2 0,0-2 0,1-2 1638,2-6 0,0-1-146,1-4 1,1 0-704,2-4 0,-1 0-789,1-1 0,-1-1 0,-1-1 0,0 0 0,-1-6 0,1-3 0,-5 29 0,3-23 0,2-25 0,-2-10 0,1-4 0,1-4 0,1 2 0,2 2 0,0 8 0,0 12 0,0 6 0,0 13 0,0 21 0,0 14 0,0-39 0,0-1 0,0 37 0,0-14 0,0-10 0,0 7 0,0 14 0,0-35 0,0 2 0,0 42 0,0-12 0,0-22 0,0-19 0,0-5 0,0-8 0,0-3 0,0-5 0,0 1 0,0-3 0,0 1 0,0 3 0,0 8 0,0 8 0,0-1 0,0-5 0,0-7 0,0-3 0,0 8 0,0 9 0,0 12 0,0 3 0,0-10 0,0-11 0,0-14 0,0-6 0,0-2 0,0-1 0,0 0 0,0-1 0,0 6 0,0 12 0,0 13 0,0 12 0,0 1 0,0-9 0,0-9 0,0-11 0,0-5 0,0-6 0,0-1 0,0-1 0,0-1 0,0 0 0,-1-1 0,-2 2 0,1-1 0,0 0 0,1 0 0,1-1 0,-2-1 0,2-3 0,18 6 0,5 1 0,19 7 0,-6 2 0,-6-1 0,-8-4 0,-8-4 0,-5-5 0,-5-2 0,-2-2 0,0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12:21:16.00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677 0 24575,'-31'0'0,"-7"0"0,-10 0 0,-2 0 0,1 0 0,11 0 0,7 0 0,12 2 0,9 2 0,6 2 0,4 3 0,0-1 0,0 1 0,0 0 0,0 0 0,0 0 0,0 1 0,0 3 0,1 2 0,2 4 0,1 2 0,1 2 0,0 1 0,1 0 0,-1 10 0,0 24 0,-3 13 0,-2 22 0,0 1 0,0 3 0,0-45 0,0 2 0,0 2 0,0 1 0,0 3 0,0 1 0,0 1 0,0 1 0,0 1 0,0 1 0,0 0 0,0 0 0,0 0 0,0 2 0,0 2 0,0 2 0,0 6 0,0 1 0,0 5 0,0 3 0,0-21 0,0 3 0,0 0 0,0 31 0,0 0 0,0 1 0,0 0 0,-1-6 0,-1-1 0,-1-8 0,-3-3 0,-1-4 0,-2-2 0,-1-10 0,0-4 0,-9 28 0,5-19 0,1 22 0,6-31 0,1 6 0,-2 25 0,-1 10-462,1-19 0,-2 5 0,1 1 462,-2 7 0,0 2 0,0-1 0,-1 1 0,1 0 0,-1-2 0,2-5 0,0-1 0,1-3 0,2-7 0,0-2 0,1-3 0,0 18 0,0-4 0,0-7 0,1-3 0,0-15 0,0-3 0,1-8 0,0 0 0,-2 3 0,1 0 0,1 2 0,1 1 0,-1 1 0,-1 0 0,2-5 0,-1-1 0,-1 0 0,1-1 0,0-2 0,-1 2 0,0 6 0,0 2 0,0 2 0,0-1 0,1-5 0,1-3 0,-2 39 0,4-30 0,1-17 1386,0-4-1386,0-15 0,0 5 0,0 4 0,0 5 0,0 23 0,0 13 0,0 10 0,0-10 0,0-23 0,0-18 0,0-8 0,0 3 0,0 9 0,0 8 0,0-4 0,0-6 0,0-12 0,0-7 0,0-4 0,0-4 0,0-1 0,0-2 0,0 0 0,0 0 0,1-2 0,5-3 0,3-2 0,4-2 0,2 2 0,3 3 0,0 1 0,1 3 0,-4-2 0,-1 0 0,3 1 0,0-1 0,4 2 0,2 1 0,3 3 0,3 3 0,-1 1 0,0-1 0,2 1 0,-4-1 0,-1 0 0,-5-1 0,-6-4 0,-18-5 0,6-2 0,-12-4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12:21:22.30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2026 610 24575,'-52'2'0,"2"3"0,-4 4 0,-1 0 0,2-3 0,-3-3 0,-3-3 0,2 0 0,-6 0 0,-3 0 0,5 0 0,-4 0 0,-1 0 0,-20 0 0,35 0 0,-2 0 0,-6 0 0,-1 0 0,0 0 0,3 0 0,-42 0 0,24 0 0,21 3 0,7 4 0,0 5 0,-4 1 0,6-2 0,-1-4 0,-1 1 0,1-3 0,5 3 0,17-4 0,6 0 0,-2 3 0,1-3 0,-2 1 0,6-3 0,3-2 0,5-7 0,32-30 0,8-2 0,6-7 0,13-15 0,5-5 0,9-8 0,0-2 0,-6 6 0,-3 2 0,-15 15 0,-4 5 0,16-15 0,-26 34 0,-15 22 0,-6 11 0,-7 2 0,-7 3 0,-3 4 0,-7 5 0,-5 6 0,0 6 0,-5 1 0,-6 12 0,-20 24 0,19-25 0,-3 2 0,-5 7 0,-1 0 0,1-1 0,0-3 0,6-7 0,1-3 0,-20 17 0,17-20 0,11-12 0,4-3 0,3-4 0,1-3 0,4-4 0,3-4 0,2 1 0,1-1 0,1 1 0,4 1 0,1 1 0,3 2 0,5 1 0,19 11 0,32 24 0,-13-8 0,3 3 0,11 11 0,1 3 0,1 3 0,-2-1 0,-10-10 0,-3-3 0,20 18 0,-30-29 0,-16-19 0,-6-6 0,-7-5 0,-3-3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12:22:50.925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0 141 24575,'40'0'0,"20"0"0,37 0 0,-34 0 0,3 0 0,9 0 0,4 0 0,10-1 0,4-1 0,-26 0 0,2 0 0,0-2 0,-1 0 0,0-1 0,-1 0 0,29-3 0,-3 0 0,-18 2 0,-5 1 0,-16 1 0,-4 2 0,26 2 0,-17 0 0,-3-2 0,-4-1 0,3 0 0,4 0 0,3 2 0,11-2 0,-1-1 0,5-2 0,22 0 0,-47 4 0,1 0 0,7 0 0,1 1 0,-1 0 0,1 0 0,2 1 0,1 0 0,7 0 0,2 0 0,8 0 0,1 0 0,4 0 0,-1 0 0,2 0 0,-3 0 0,-12 0 0,-4 0-954,-8 0 0,-2 0 954,33 0 0,-14 0 0,5-2 0,1-2 0,8 0 0,6-3 0,-47 5 0,0-1 0,1 1 0,0 0 0,1 0 0,1 1 0,5 1 0,3 0 0,15 0 0,4 0 0,13 0 0,3 0 0,-27 0 0,1 0 0,0 0 0,-1 0 0,0 0 0,0 0 0,29 0 0,-2 0 0,-5 0 0,-1 0 0,-1 0 0,-2 0 0,-6-1 0,-2-1 0,-2 0 0,-2 1 0,-2-1 0,-2 0 0,-9 0 0,-2 1 0,-3 1 0,-2 0 0,29 0 0,-7 0 0,-2 0 0,-10 0 0,0 0 0,-10 0 0,-4 0 1908,1 1-1908,20 7 0,-23-2 0,3 3 0,19 4 0,3 2 0,8 5 0,0 1 0,0 1 0,-1 1 0,-8 0 0,-4 0 0,-15-4 0,-5-1 0,21 9 0,-25-9 0,-7-3 0,-5-3 0,5 3 0,-1 2 0,-1 2 0,4 3 0,-1 1 0,-1-1 0,-5 0 0,-5-3 0,-5-1 0,-4-3 0,-4-1 0,2 0 0,9 2 0,18 4 0,19 1 0,10 4 0,-2 0 0,-7-2 0,-4-2 0,3-4 0,-5-4 0,1 0 0,-11-4 0,-5 0 0,3 0 0,2-3 0,4 2 0,-1-2 0,-2-2 0,-5 1 0,-1-1 0,4-1 0,11-1 0,3-2 0,1 0 0,-4 0 0,-10 0 0,-3 0 0,-9 0 0,-12 0 0,-11 0 0,-7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12:23:45.12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4 24575,'98'-2'0,"-21"1"0,10 0 0,-8 3 0,6 0 0,2 0-672,-13 1 0,1-1 0,2 0 0,0 1 672,0 0 0,1 0 0,-1 0 0,-1 0 0,22 1 0,-2 0 0,-1-1 0,-5 0 0,-1-2 0,0 1 0,0-1 0,0 1 0,-1-1 0,-11 0 0,-1 0 0,-1 0-686,-6-1 0,0 0 0,-4 0 686,19 0 0,-5 0 0,-16 0 0,-3 0 530,-1 0 1,-2 0-531,41 3 0,-7 3 0,-8 1 0,-10 0 0,-13-4 0,-8 0 0,-2 0 0,17 0 1224,25 0-1224,-33-3 0,3 0 1224,8 0 0,1 0-1224,2 0 0,-1 0 6,-6 0 1,-3 0-7,-8 0 0,-3 0 0,35 0 0,1 0 0,-38 0 0,2 0 0,2 0 0,0 0 0,0 0 0,-1 0 0,35 0 0,-10 0 0,-4 0 0,-5 0 0,-1 0 0,-9 2 0,-4 1 0,1 0 0,19 0 0,22-1 0,-37-1 0,3 1 0,7 0 0,2 1 0,-1 1 0,0 1 0,-3 0 0,-1 0 0,-7 1 0,-3 1 0,38 5 0,-14-2 0,-19-4 0,-7 0 0,-9-4 0,-2 1 0,5-2 0,2 2 0,5 0 0,0 0 0,1 2 0,-2-2 0,2 3 0,3 3 0,15 0 0,11 0 0,8-2 0,-6-1 0,-18-1 0,-17-3 0,-10-1 0,3-1 0,15 3 0,4 0 0,8 3 0,-8 0 0,-1 0 0,0 0 0,-4 1 0,-2-1 0,-11-3 0,-4 1 0,-7-1 0,-5 0 0,-5-1 0,-2-1 0,-13-1 0,-1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12:23:47.36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0 765 24575,'29'-2'0,"-2"-5"0,-5-1 0,-3-4 0,-5 0 0,9-4 0,1-5 0,1-2 0,1-1 0,-11 9 0,1 0 0,2 2 0,1-2 0,1-2 0,-3 1 0,-6 3 0,-3 4 0,-3 0 0,2-5 0,0-6 0,2-9 0,-1 3 0,-3 2 0,-3 6 0,0 6 0,1-1 0,-1 5 0,0-4 0,-2-4 0,0-10 0,0-17 0,0-15 0,0-5 0,0 7 0,0 15 0,0 17 0,0 14 0,0 5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5T12:25:15.036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 11474 24575,'84'0'0,"13"0"0,-35 0 0,8 0 0,3 0-1093,11 0 1,2 0 0,2 0 893,2 0 0,1 1 1,3-2 198,-16 0 0,3 0 0,-1 0 0,-4-2 0,9-1 0,-4-2 0,0-2 0,0-1 0,0-2 0,-2-3 292,-5-2 1,-2-2 0,-2-2-293,19-9 0,-3-3 0,1-3 0,0-2 0,0-1 0,-2-2 0,-2 3 0,-1-3 0,2-4 0,0-1 0,-9 2 0,-2 2 0,-13 6 0,-3 1 0,-6 2 0,-3 2 0,18-8 0,-6 4 0,-3 1 0,-9 6 0,0 0 0,-8 4 0,-2 0 705,-5 2-705,-2-1 0,0-2 0,7-7 2010,9-11-2010,7-11 280,-1-5-280,-5 1 0,-8 11 0,-10 10 0,-5 7 0,-7 8 0,-5 0 0,-2 4 0,1-3 0,3-5 0,1-4 0,3-6 0,0-1 0,-1-1 0,-1-3 0,-3 1 0,-1 1 0,1-4 0,2 4 0,-1 4 0,-4 8 0,-2 3 0,3-6 0,3-10 0,6-11 0,2 0 0,-3 8 0,-2 7 0,-5 9 0,-3 3 0,0 2 0,0 1 0,2-2 0,1-4 0,2-3 0,4-4 0,-1 0 0,3-3 0,3-7 0,4-5 0,4-3 0,0 2 0,2 4 0,2 3 0,5 3 0,5 3 0,7 5 0,9 4 0,-4 6 0,1 5 0,-9 2 0,1 2 0,2 0 0,2 0 0,1-1 0,0 1 0,3-1 0,-2 1 0,3 1 0,1 1 0,9-6 0,9-7 0,3-8 0,-16 2 0,-2-7 0,4-12 0,6-6 0,-29 22 0,2-2 0,-1-1 0,-1 1 0,-6 2 0,-1-1 0,-2-3 0,-2-1 0,22-29 0,-10 0 0,0-4 0,-6-4 0,0-9 0,-5-9 0,-17 42 0,-2-1 0,1-1 0,-1-2 0,0-10 0,0-3 0,-1-5 0,-2-3 0,-1-6 0,-2 1 0,-2 2 0,-2 3 0,-3 15 0,-2 5 0,-1-25 0,0 35 0,0 22 0,0 9 0,-6 0 0,-11-9 0,-5-6 0,-10-11 0,1 0 0,1-2 0,-3-3 0,3 3 0,-1-1 0,3 9 0,4 5 0,2 4 0,2 1 0,-2-4 0,-9-9 0,-9-24 0,-9-20 0,7 7 0,8 20 0,13 31 0,4 18 0,-1-5 0,-1-7 0,-3-5 0,-1-5 0,-7-6 0,-4-8 0,-7-8 0,-7-12 0,-3-7 0,-3-1 0,4-2 0,8 14 0,9 8 0,10 13 0,4 9 0,2 3 0,3 6 0,2 1 0,3 3 0,1-4 0,0-5 0,-2-2 0,-2-8 0,-1-9 0,-3-10 0,0-9 0,1 4 0,5 11 0,2 13 0,3 6 0,2-7 0,1-11 0,2-1 0,0-2 0,0 11 0,0 5 0,0-1 0,0 0 0,0 2 0,0 2 0,0 2 0,0 1 0,0-7 0,2-6 0,7-19 0,13-21 0,-5 32 0,1-2 0,4-4 0,2-1 0,-2 4 0,1 1 0,15-34 0,-7 20 0,-7 17 0,-7 14 0,-4 11 0,-4 3 0,-3 3 0,1-2 0,-1-2 0,1-1 0,0 0 0,1 0 0,-1 0 0,0 0 0,1 2 0,-1 5 0,0-1 0,-3-11 0,-2-33 0,-2 11 0,0-6 0,1-8 0,1-3 0,-1-1 0,1 0 0,0 11 0,0 3 0,0-24 0,-2 17 0,0 18 0,0 4 0,-1 6 0,-7-3 0,-3-2 0,-6-5 0,-1 0 0,1 0 0,0-1 0,0 7 0,1 1 0,3 9 0,0 3 0,3 2 0,-3 3 0,-4-3 0,-8-5 0,-6-6 0,-9-3 0,-9-1 0,-7 4 0,-14 3 0,-11 2 0,8 5 0,-1 2 0,16 3 0,2 0 0,0-1 0,4-2 0,-2 2 0,2 0 0,0 1 0,1 3 0,-2 0 0,-4-2 0,-19-4 0,-11-6 0,39 11 0,-1 0 0,-1 0 0,-1 0 0,-45-9 0,-1 4 0,47 11 0,0 1 0,-3 0 0,1 1 0,-1 0 0,1 1 0,-38-3 0,12-2 0,20 3 0,7 0 0,1 0 0,3 1 0,-1-1 0,4 0 0,3 0 0,1 1 0,2-3 0,2 1 0,-1-1 0,4 1 0,-7-3 0,-2-4 0,-3-1 0,0-2 0,3 0 0,1-1 0,0-5 0,2-2 0,7-2 0,8 2 0,8 3 0,7 7 0,2 3 0,1 0 0,2 0 0,-1 0 0,3 1 0,0 1 0,2 1 0,-2 0 0,-1-3 0,-3-5 0,-1-4 0,0-4 0,0-4 0,-2-6 0,2-8 0,-1-4 0,2 3 0,3 3 0,0 9 0,3 2 0,0 4 0,0 3 0,0 2 0,0 1 0,0 2 0,0 1 0,0 1 0,0 2 0,0-1 0,0 2 0,0-1 0,0 3 0,0-1 0,0 0 0,0 2 0,0-1 0,2-2 0,3-4 0,2-4 0,0-2 0,-1 6 0,-2 3 0,-1 6 0,1 4 0,-1-2 0,-1-1 0,2 0 0,0-2 0,3 0 0,2-1 0,4-11 0,4-15 0,3-15 0,1-5 0,-1 9 0,-2 17 0,-4 15 0,-5 13 0,-5 7 0,0 6 0,0 5 0,4 4 0,-4-9 0,1-2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6T04:54:46.87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24575,'26'114'0,"1"0"0,4-6 0,5 7 0,4 6 0,-1-5 0,4 6 0,2 4 0,0 2-197,-6-15 0,1 3 1,0 1-1,1 1 0,0 2 33,-5-16 0,0 3 0,1 1 0,-1-1 0,0-2 0,-2-3-33,1 5 0,0-1 1,-1-3-1,-1-3 0,-2-2-49,1 5 0,-1-4 0,-1-3 0,-1-5-82,2 5 0,-1-6 0,-2-6-65,-1 3 1,-2-6 392,-1-1 0,-1-4 261,15 48-261,-10-24 983,-12-38-758,-5-19-225,-10-20 0,0-10 0,-4-11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6T04:54:48.01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680 1 24575,'0'105'0,"-2"-31"0,-3 6 0,-2 13 0,-3 7-492,-5 30 0,-3 9 164,3-34 0,-1 3 0,-1 2 0,-2 11 0,-2 3 0,-1 2 0,-1 11 0,0 2 0,-1-1 0,2-9 0,1-1 0,-1 0 0,1 2 0,1 0 0,0 0 0,2-2 0,1-1 0,0 3 82,4-23 0,0 2 0,0 2 0,1 0 0,0 7 0,0 1 0,0 1 0,1-2 0,0-2 0,2 0 0,-1-1 0,1-4 329,0 18 1,0-4-1,0-5-83,3-19 0,1-5 0,-1-3 0,-2 29 0,-1-7 491,0-17 1,-1-6-296,-1-10 1,0-8-1,-4 8 1,4-38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6T04:54:53.65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2 24575,'44'0'0,"0"0"0,9 0 0,3 0 0,12-1 0,5 2 0,-14-1 0,2 2 0,3 1-328,8 3 0,3 2 0,-2 2 0,-4-1 0,-1 1 0,-2 1 0,-4 1 0,-1 0 0,-4 2-164,14 5 0,-6 1 0,-15-5 0,-2-1 0,-1 3 0,-2-1-492,29 12 457,-10-9 527,-14-4 0,-12-6 983,-14-1-412,-6-3-571,-16-7 0,-1-4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6T04:54:55.32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616 1 24575,'0'116'0,"0"-26"0,0 11 0,0 0 0,0 8 0,0 3-328,0 3 0,0 1 0,0 2 0,0 3 0,0 2 0,0-5 0,0-14 0,0-4 0,0-2 323,0 35 0,0-5 5,0-10 0,0-5 0,0-22 0,0-4 0,0-4 0,0-3 0,0 40 0,0 0 194,0-29-194,0-22 655,0-27-655,0-11 0,-3-13 0,-16-12 983,-30-19-474,-28-25-509,26 8 0,-2-3 0,5 0 0,1 0 0,5 0 0,3 0 0,-21-19 0,21 13 0,4 3 621,14 12-621,3 4 0,8 10 0,6 2 0,22 29 0,13 18 0,34 40 0,-24-24 0,2 3 0,1 0 0,0-1 0,-3 0 0,-1-3 0,22 33 0,-13-20 0,-3-4 0,-5-12 0,-5-5 0,-13-19 0,-3-3 0,-5-9 0,-2-7 0,-2-5 0,3-6 0,6-30 0,27-55 0,-10 19 0,5-5 0,9-15 0,3-2 0,2 2 0,0 5 0,-10 14 0,-2 7 0,17-26 0,-24 42 0,-18 28 0,-8 13 0,0 6 0,4 0 0,-6 0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6A4D69-8B8E-9C43-B4A4-C04196401BFB}" type="datetimeFigureOut">
              <a:rPr lang="en-US" smtClean="0"/>
              <a:t>8/26/25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52934D-3BF5-5E4F-B3B4-510C35A25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74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99.999% and 99.999%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52934D-3BF5-5E4F-B3B4-510C35A2511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175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a picture of a spreadsheet, not a spreadsheet. Very different. But we can give it a spreadsheet instead. And what happens? Right answer!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52934D-3BF5-5E4F-B3B4-510C35A2511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81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guarantee you it is right, we’ll come back to how later. So what’s the point of learning to code?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52934D-3BF5-5E4F-B3B4-510C35A2511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169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5557F-143B-5083-EB43-9A0F233D0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5707C-B4EA-56E6-26CA-92D771918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9874C-C4AE-1B61-5F81-A170E7D11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E16D7-B7CA-D848-A7B5-59650DDDAC17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28CF6-C0C9-354F-9A57-24321A5F8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D760D-7AC6-6009-9872-FA6E9F8BD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CF66E-89CF-514D-9B92-B3EBB7B93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915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1C6BC-1290-F27D-65BE-A2FF3809E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19F0E3-8755-D9DD-5CD3-37B0140A19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6DA0F-0117-6D32-36D8-F907E5804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E16D7-B7CA-D848-A7B5-59650DDDAC17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366E5-F68B-959A-2E81-E6EF5C310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3B495-9E84-C0EE-571F-05D6B3150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CF66E-89CF-514D-9B92-B3EBB7B93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982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455A31-2EA4-330F-1CAB-743AC0667C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B76E9B-6C31-BB83-1A82-22AC4C42FB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554F4-EF93-620D-016A-D2BBBEF2B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E16D7-B7CA-D848-A7B5-59650DDDAC17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75EC7-E83F-DABC-4A87-3A15F0452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263C8-44FD-80C7-B0B6-7C929F8AA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CF66E-89CF-514D-9B92-B3EBB7B93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49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BD1E9-DC80-EE78-249D-E1A56F269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DF9DF-9734-6F24-32A7-3DC1ACE83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8F900-A767-2A84-B0F5-7ED2044B6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E16D7-B7CA-D848-A7B5-59650DDDAC17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9D50E-6726-333B-B7B0-B4E4D14E0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5B04F-C50B-719E-8B24-AF6AD993F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CF66E-89CF-514D-9B92-B3EBB7B93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331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5E961-1BCC-2FF5-6F48-ECA5A7F4B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33A64-33DF-DFAD-5CA5-C960CCB2D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4200">
                <a:solidFill>
                  <a:schemeClr val="tx1"/>
                </a:solidFill>
                <a:highlight>
                  <a:srgbClr val="ECF8B8"/>
                </a:highlight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C7323-2DE5-5E3C-5B22-FFACD9C5C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E16D7-B7CA-D848-A7B5-59650DDDAC17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8B0BC-BC6F-67E5-7EB5-A1D02724B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73431-9229-1AFE-B06E-6C98520BF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CF66E-89CF-514D-9B92-B3EBB7B93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082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6F40-2BE2-B59C-B2AD-2A78728DA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17A6B-4DDB-E573-DFEE-A627DDC9CC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EECC4C-FF57-E094-9873-5251DF331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EF4A90-FDAC-15F9-5053-8A7B34A43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E16D7-B7CA-D848-A7B5-59650DDDAC17}" type="datetimeFigureOut">
              <a:rPr lang="en-US" smtClean="0"/>
              <a:t>8/26/25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B097D9-9A92-03A0-F167-2221DD1DA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2299DB-A515-3008-3FD5-09059452A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CF66E-89CF-514D-9B92-B3EBB7B93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131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1E2B-8F55-0BB2-78DB-FA70C5023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63B48-2469-FFE4-9AF7-3042D5C81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F14C5F-9722-B665-6054-3E5B93FDE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C680BA-592E-F75C-9F83-1CA228D8CD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13830E-3CA6-B8B4-6025-F7DCD94F67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E4632D-9C4B-AB9A-BF25-8D125AD73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E16D7-B7CA-D848-A7B5-59650DDDAC17}" type="datetimeFigureOut">
              <a:rPr lang="en-US" smtClean="0"/>
              <a:t>8/26/25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C9830F-E537-DD13-F714-55AB272E4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D3B627-0732-F156-3D6E-0031194C8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CF66E-89CF-514D-9B92-B3EBB7B93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563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214A9-6496-1E1B-D40B-F118AB75E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B2A1F3-BE28-37A7-9A90-E9C9B5CF3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E16D7-B7CA-D848-A7B5-59650DDDAC17}" type="datetimeFigureOut">
              <a:rPr lang="en-US" smtClean="0"/>
              <a:t>8/26/25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C69AAD-BC60-EC4A-8A62-E2C6838FB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CE7FD-9476-35D1-01DD-E5B9B447E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CF66E-89CF-514D-9B92-B3EBB7B93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789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70174C-69E7-88F8-213A-27FA8DF53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E16D7-B7CA-D848-A7B5-59650DDDAC17}" type="datetimeFigureOut">
              <a:rPr lang="en-US" smtClean="0"/>
              <a:t>8/26/25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54CEC8-AF65-A18F-D74E-F3B0B5EE1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317C9-AE20-7DA7-A7E7-3FD2E20BB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CF66E-89CF-514D-9B92-B3EBB7B93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159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505D4-7AE0-0603-096B-62D26E321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2183A-9183-8690-14FA-5E23EF320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633987-B18F-7632-59E8-8425CA614E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4FDD1-82E9-D11B-D1C8-D7A7A3035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E16D7-B7CA-D848-A7B5-59650DDDAC17}" type="datetimeFigureOut">
              <a:rPr lang="en-US" smtClean="0"/>
              <a:t>8/26/25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91FA1-DCAB-A7D0-8B5D-4E4CA34A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378B12-C5C6-B6EB-FF2D-B0DFEC917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CF66E-89CF-514D-9B92-B3EBB7B93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225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003D5-CC45-6EFA-9DA0-D679E57BC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CBEBC3-F6DE-4862-6789-CF9DDD127D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E21FC4-6F40-648D-6230-EF44DA5844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303C4C-4C2E-8406-C196-FF76C1346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E16D7-B7CA-D848-A7B5-59650DDDAC17}" type="datetimeFigureOut">
              <a:rPr lang="en-US" smtClean="0"/>
              <a:t>8/26/25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659F0-4D8E-A123-DA74-9D4EC042E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4C51C1-5ABB-351F-4404-21290F03A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CF66E-89CF-514D-9B92-B3EBB7B93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945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BA483A-1A44-2F1C-67BA-24AB35576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E1F422-A021-4733-C0C1-D6617FAA3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DAAAF-292E-283D-9F9F-92FA4078FE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AE16D7-B7CA-D848-A7B5-59650DDDAC17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A86C2-F33A-E928-4643-4DB4C2E720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EEDC-962F-A63E-37E0-510ED4F6C1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FCF66E-89CF-514D-9B92-B3EBB7B93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692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Inconsolata" pitchFamily="2" charset="77"/>
          <a:ea typeface="Inconsolata" pitchFamily="2" charset="7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Inconsolata" pitchFamily="2" charset="77"/>
          <a:ea typeface="Inconsolata" pitchFamily="2" charset="7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Inconsolata" pitchFamily="2" charset="77"/>
          <a:ea typeface="Inconsolata" pitchFamily="2" charset="7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Inconsolata" pitchFamily="2" charset="77"/>
          <a:ea typeface="Inconsolata" pitchFamily="2" charset="7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Inconsolata" pitchFamily="2" charset="77"/>
          <a:ea typeface="Inconsolata" pitchFamily="2" charset="7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Inconsolata" pitchFamily="2" charset="77"/>
          <a:ea typeface="Inconsolata" pitchFamily="2" charset="7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customXml" Target="../ink/ink13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customXml" Target="../ink/ink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customXml" Target="../ink/ink20.xml"/><Relationship Id="rId18" Type="http://schemas.openxmlformats.org/officeDocument/2006/relationships/image" Target="../media/image36.png"/><Relationship Id="rId3" Type="http://schemas.openxmlformats.org/officeDocument/2006/relationships/image" Target="../media/image29.png"/><Relationship Id="rId21" Type="http://schemas.openxmlformats.org/officeDocument/2006/relationships/customXml" Target="../ink/ink24.xml"/><Relationship Id="rId7" Type="http://schemas.openxmlformats.org/officeDocument/2006/relationships/image" Target="../media/image31.png"/><Relationship Id="rId12" Type="http://schemas.openxmlformats.org/officeDocument/2006/relationships/image" Target="../media/image33.png"/><Relationship Id="rId17" Type="http://schemas.openxmlformats.org/officeDocument/2006/relationships/customXml" Target="../ink/ink22.xml"/><Relationship Id="rId2" Type="http://schemas.openxmlformats.org/officeDocument/2006/relationships/image" Target="../media/image28.png"/><Relationship Id="rId16" Type="http://schemas.openxmlformats.org/officeDocument/2006/relationships/image" Target="../media/image35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.xml"/><Relationship Id="rId11" Type="http://schemas.openxmlformats.org/officeDocument/2006/relationships/customXml" Target="../ink/ink19.xml"/><Relationship Id="rId5" Type="http://schemas.openxmlformats.org/officeDocument/2006/relationships/image" Target="../media/image30.png"/><Relationship Id="rId15" Type="http://schemas.openxmlformats.org/officeDocument/2006/relationships/customXml" Target="../ink/ink21.xml"/><Relationship Id="rId10" Type="http://schemas.openxmlformats.org/officeDocument/2006/relationships/image" Target="../media/image32.png"/><Relationship Id="rId19" Type="http://schemas.openxmlformats.org/officeDocument/2006/relationships/customXml" Target="../ink/ink23.xml"/><Relationship Id="rId4" Type="http://schemas.openxmlformats.org/officeDocument/2006/relationships/customXml" Target="../ink/ink15.xml"/><Relationship Id="rId9" Type="http://schemas.openxmlformats.org/officeDocument/2006/relationships/customXml" Target="../ink/ink18.xml"/><Relationship Id="rId14" Type="http://schemas.openxmlformats.org/officeDocument/2006/relationships/image" Target="../media/image34.png"/><Relationship Id="rId22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customXml" Target="../ink/ink31.xml"/><Relationship Id="rId3" Type="http://schemas.openxmlformats.org/officeDocument/2006/relationships/image" Target="../media/image31.png"/><Relationship Id="rId7" Type="http://schemas.openxmlformats.org/officeDocument/2006/relationships/customXml" Target="../ink/ink28.xml"/><Relationship Id="rId12" Type="http://schemas.openxmlformats.org/officeDocument/2006/relationships/image" Target="../media/image42.png"/><Relationship Id="rId2" Type="http://schemas.openxmlformats.org/officeDocument/2006/relationships/customXml" Target="../ink/ink25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11" Type="http://schemas.openxmlformats.org/officeDocument/2006/relationships/customXml" Target="../ink/ink30.xml"/><Relationship Id="rId5" Type="http://schemas.openxmlformats.org/officeDocument/2006/relationships/customXml" Target="../ink/ink27.xml"/><Relationship Id="rId15" Type="http://schemas.openxmlformats.org/officeDocument/2006/relationships/customXml" Target="../ink/ink32.xml"/><Relationship Id="rId10" Type="http://schemas.openxmlformats.org/officeDocument/2006/relationships/image" Target="../media/image41.png"/><Relationship Id="rId4" Type="http://schemas.openxmlformats.org/officeDocument/2006/relationships/customXml" Target="../ink/ink26.xml"/><Relationship Id="rId9" Type="http://schemas.openxmlformats.org/officeDocument/2006/relationships/customXml" Target="../ink/ink29.xml"/><Relationship Id="rId1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customXml" Target="../ink/ink33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customXml" Target="../ink/ink3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25.png"/><Relationship Id="rId4" Type="http://schemas.openxmlformats.org/officeDocument/2006/relationships/customXml" Target="../ink/ink3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customXml" Target="../ink/ink39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customXml" Target="../ink/ink4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customXml" Target="../ink/ink4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.xml"/><Relationship Id="rId3" Type="http://schemas.openxmlformats.org/officeDocument/2006/relationships/image" Target="../media/image85.png"/><Relationship Id="rId7" Type="http://schemas.openxmlformats.org/officeDocument/2006/relationships/image" Target="../media/image87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3.xml"/><Relationship Id="rId5" Type="http://schemas.openxmlformats.org/officeDocument/2006/relationships/image" Target="../media/image86.png"/><Relationship Id="rId4" Type="http://schemas.openxmlformats.org/officeDocument/2006/relationships/customXml" Target="../ink/ink42.xml"/><Relationship Id="rId9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6.xml"/><Relationship Id="rId5" Type="http://schemas.openxmlformats.org/officeDocument/2006/relationships/image" Target="../media/image91.png"/><Relationship Id="rId4" Type="http://schemas.openxmlformats.org/officeDocument/2006/relationships/customXml" Target="../ink/ink45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3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8.xml"/><Relationship Id="rId11" Type="http://schemas.openxmlformats.org/officeDocument/2006/relationships/image" Target="../media/image98.png"/><Relationship Id="rId5" Type="http://schemas.openxmlformats.org/officeDocument/2006/relationships/image" Target="../media/image94.png"/><Relationship Id="rId10" Type="http://schemas.openxmlformats.org/officeDocument/2006/relationships/customXml" Target="../ink/ink49.xml"/><Relationship Id="rId4" Type="http://schemas.openxmlformats.org/officeDocument/2006/relationships/customXml" Target="../ink/ink47.xml"/><Relationship Id="rId9" Type="http://schemas.openxmlformats.org/officeDocument/2006/relationships/image" Target="../media/image9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2.xml"/><Relationship Id="rId13" Type="http://schemas.openxmlformats.org/officeDocument/2006/relationships/image" Target="../media/image105.png"/><Relationship Id="rId18" Type="http://schemas.openxmlformats.org/officeDocument/2006/relationships/customXml" Target="../ink/ink57.xml"/><Relationship Id="rId3" Type="http://schemas.openxmlformats.org/officeDocument/2006/relationships/image" Target="../media/image100.png"/><Relationship Id="rId7" Type="http://schemas.openxmlformats.org/officeDocument/2006/relationships/image" Target="../media/image102.png"/><Relationship Id="rId12" Type="http://schemas.openxmlformats.org/officeDocument/2006/relationships/customXml" Target="../ink/ink54.xml"/><Relationship Id="rId17" Type="http://schemas.openxmlformats.org/officeDocument/2006/relationships/image" Target="../media/image107.png"/><Relationship Id="rId2" Type="http://schemas.openxmlformats.org/officeDocument/2006/relationships/image" Target="../media/image99.png"/><Relationship Id="rId16" Type="http://schemas.openxmlformats.org/officeDocument/2006/relationships/customXml" Target="../ink/ink5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1.xml"/><Relationship Id="rId11" Type="http://schemas.openxmlformats.org/officeDocument/2006/relationships/image" Target="../media/image104.png"/><Relationship Id="rId5" Type="http://schemas.openxmlformats.org/officeDocument/2006/relationships/image" Target="../media/image101.png"/><Relationship Id="rId15" Type="http://schemas.openxmlformats.org/officeDocument/2006/relationships/image" Target="../media/image106.png"/><Relationship Id="rId10" Type="http://schemas.openxmlformats.org/officeDocument/2006/relationships/customXml" Target="../ink/ink53.xml"/><Relationship Id="rId19" Type="http://schemas.openxmlformats.org/officeDocument/2006/relationships/image" Target="../media/image108.png"/><Relationship Id="rId4" Type="http://schemas.openxmlformats.org/officeDocument/2006/relationships/customXml" Target="../ink/ink50.xml"/><Relationship Id="rId9" Type="http://schemas.openxmlformats.org/officeDocument/2006/relationships/image" Target="../media/image103.png"/><Relationship Id="rId14" Type="http://schemas.openxmlformats.org/officeDocument/2006/relationships/customXml" Target="../ink/ink5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0.png"/><Relationship Id="rId5" Type="http://schemas.openxmlformats.org/officeDocument/2006/relationships/customXml" Target="../ink/ink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15.png"/><Relationship Id="rId18" Type="http://schemas.openxmlformats.org/officeDocument/2006/relationships/customXml" Target="../ink/ink10.xml"/><Relationship Id="rId3" Type="http://schemas.openxmlformats.org/officeDocument/2006/relationships/image" Target="../media/image1010.png"/><Relationship Id="rId21" Type="http://schemas.openxmlformats.org/officeDocument/2006/relationships/image" Target="../media/image19.png"/><Relationship Id="rId7" Type="http://schemas.openxmlformats.org/officeDocument/2006/relationships/image" Target="../media/image12.png"/><Relationship Id="rId12" Type="http://schemas.openxmlformats.org/officeDocument/2006/relationships/customXml" Target="../ink/ink7.xml"/><Relationship Id="rId17" Type="http://schemas.openxmlformats.org/officeDocument/2006/relationships/image" Target="../media/image17.png"/><Relationship Id="rId2" Type="http://schemas.openxmlformats.org/officeDocument/2006/relationships/customXml" Target="../ink/ink2.xml"/><Relationship Id="rId16" Type="http://schemas.openxmlformats.org/officeDocument/2006/relationships/customXml" Target="../ink/ink9.xml"/><Relationship Id="rId20" Type="http://schemas.openxmlformats.org/officeDocument/2006/relationships/customXml" Target="../ink/ink11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4.xml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5" Type="http://schemas.openxmlformats.org/officeDocument/2006/relationships/image" Target="../media/image16.png"/><Relationship Id="rId10" Type="http://schemas.openxmlformats.org/officeDocument/2006/relationships/customXml" Target="../ink/ink6.xml"/><Relationship Id="rId19" Type="http://schemas.openxmlformats.org/officeDocument/2006/relationships/image" Target="../media/image18.png"/><Relationship Id="rId4" Type="http://schemas.openxmlformats.org/officeDocument/2006/relationships/customXml" Target="../ink/ink3.xml"/><Relationship Id="rId9" Type="http://schemas.openxmlformats.org/officeDocument/2006/relationships/image" Target="../media/image13.png"/><Relationship Id="rId14" Type="http://schemas.openxmlformats.org/officeDocument/2006/relationships/customXml" Target="../ink/ink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7602B-6FE2-29DB-4519-5AAC64ED0C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Advanced Data Journalism Part I: </a:t>
            </a:r>
            <a:r>
              <a:rPr lang="en-US" u="sng" dirty="0"/>
              <a:t>Structured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C53E3C-14E5-10DF-5352-8C785633B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ighlight>
                  <a:srgbClr val="ECF8B8"/>
                </a:highlight>
              </a:rPr>
              <a:t>Jonathan Soma</a:t>
            </a:r>
          </a:p>
          <a:p>
            <a:r>
              <a:rPr lang="en-US" dirty="0">
                <a:highlight>
                  <a:srgbClr val="ECF8B8"/>
                </a:highlight>
              </a:rPr>
              <a:t>Columbia Journalism School</a:t>
            </a:r>
          </a:p>
          <a:p>
            <a:r>
              <a:rPr lang="en-US" dirty="0">
                <a:highlight>
                  <a:srgbClr val="ECF8B8"/>
                </a:highlight>
              </a:rPr>
              <a:t>js4571@Columbia.edu</a:t>
            </a:r>
          </a:p>
        </p:txBody>
      </p:sp>
    </p:spTree>
    <p:extLst>
      <p:ext uri="{BB962C8B-B14F-4D97-AF65-F5344CB8AC3E}">
        <p14:creationId xmlns:p14="http://schemas.microsoft.com/office/powerpoint/2010/main" val="3656162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151EE3-0A1F-A895-D18A-5E16D1BCC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16" y="0"/>
            <a:ext cx="10327871" cy="97394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FAE628-F047-E573-F4F6-AEC84EE361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t="10186" r="10070" b="11990"/>
          <a:stretch>
            <a:fillRect/>
          </a:stretch>
        </p:blipFill>
        <p:spPr>
          <a:xfrm rot="21400528">
            <a:off x="230098" y="1378794"/>
            <a:ext cx="2864288" cy="2478679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06872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7775F-0802-3E90-578E-44195E7EA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don’t we just use AI?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0C23F-4519-67CF-5BE8-8F53280D81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Well, we will. It does two things: works perfectly and lies to your face.</a:t>
            </a:r>
          </a:p>
        </p:txBody>
      </p:sp>
    </p:spTree>
    <p:extLst>
      <p:ext uri="{BB962C8B-B14F-4D97-AF65-F5344CB8AC3E}">
        <p14:creationId xmlns:p14="http://schemas.microsoft.com/office/powerpoint/2010/main" val="1080028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AFF226-43E8-CB89-BB58-1C1C37F3CD8A}"/>
              </a:ext>
            </a:extLst>
          </p:cNvPr>
          <p:cNvSpPr txBox="1"/>
          <p:nvPr/>
        </p:nvSpPr>
        <p:spPr>
          <a:xfrm>
            <a:off x="1194658" y="444500"/>
            <a:ext cx="9802684" cy="86177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Inconsolata" pitchFamily="2" charset="77"/>
                <a:ea typeface="Inconsolata" pitchFamily="2" charset="77"/>
              </a:rPr>
              <a:t>https://</a:t>
            </a:r>
            <a:r>
              <a:rPr lang="en-US" sz="5000" dirty="0" err="1">
                <a:latin typeface="Inconsolata" pitchFamily="2" charset="77"/>
                <a:ea typeface="Inconsolata" pitchFamily="2" charset="77"/>
              </a:rPr>
              <a:t>bit.ly</a:t>
            </a:r>
            <a:r>
              <a:rPr lang="en-US" sz="5000" dirty="0">
                <a:latin typeface="Inconsolata" pitchFamily="2" charset="77"/>
                <a:ea typeface="Inconsolata" pitchFamily="2" charset="77"/>
              </a:rPr>
              <a:t>/birn-2025-data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E3B0E4-C065-81BF-8529-936CB00BF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0" y="2291619"/>
            <a:ext cx="7772400" cy="351936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7771A81-2367-C1A0-03B8-5DDC0972D9DC}"/>
              </a:ext>
            </a:extLst>
          </p:cNvPr>
          <p:cNvGrpSpPr/>
          <p:nvPr/>
        </p:nvGrpSpPr>
        <p:grpSpPr>
          <a:xfrm>
            <a:off x="2307840" y="3759140"/>
            <a:ext cx="1406160" cy="479880"/>
            <a:chOff x="2307840" y="3759140"/>
            <a:chExt cx="1406160" cy="47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917E8F3-2165-5DC9-6A84-28CD042B0E69}"/>
                    </a:ext>
                  </a:extLst>
                </p14:cNvPr>
                <p14:cNvContentPartPr/>
                <p14:nvPr/>
              </p14:nvContentPartPr>
              <p14:xfrm>
                <a:off x="2307840" y="3795860"/>
                <a:ext cx="1268280" cy="174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917E8F3-2165-5DC9-6A84-28CD042B0E6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245200" y="3733220"/>
                  <a:ext cx="13939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A60B30C-97C8-907D-ABE0-844BE236094E}"/>
                    </a:ext>
                  </a:extLst>
                </p14:cNvPr>
                <p14:cNvContentPartPr/>
                <p14:nvPr/>
              </p14:nvContentPartPr>
              <p14:xfrm>
                <a:off x="3468120" y="3759140"/>
                <a:ext cx="245880" cy="479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A60B30C-97C8-907D-ABE0-844BE236094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05120" y="3696140"/>
                  <a:ext cx="371520" cy="605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1481E5C-40B7-727A-9161-623E52AF3DAA}"/>
              </a:ext>
            </a:extLst>
          </p:cNvPr>
          <p:cNvSpPr txBox="1"/>
          <p:nvPr/>
        </p:nvSpPr>
        <p:spPr>
          <a:xfrm rot="20906998">
            <a:off x="545935" y="3484070"/>
            <a:ext cx="2367636" cy="523220"/>
          </a:xfrm>
          <a:prstGeom prst="rect">
            <a:avLst/>
          </a:prstGeom>
          <a:solidFill>
            <a:srgbClr val="E51B00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download this</a:t>
            </a:r>
          </a:p>
        </p:txBody>
      </p:sp>
    </p:spTree>
    <p:extLst>
      <p:ext uri="{BB962C8B-B14F-4D97-AF65-F5344CB8AC3E}">
        <p14:creationId xmlns:p14="http://schemas.microsoft.com/office/powerpoint/2010/main" val="2349349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DABABC4-14C4-D5F1-1DF5-ABBAB28EA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0" y="272725"/>
            <a:ext cx="7772400" cy="6312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3C26F0-50F4-2754-2745-34DBC7DC4D0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t="10186" r="10070" b="11990"/>
          <a:stretch>
            <a:fillRect/>
          </a:stretch>
        </p:blipFill>
        <p:spPr>
          <a:xfrm rot="21400528">
            <a:off x="8360844" y="600318"/>
            <a:ext cx="2864288" cy="2478679"/>
          </a:xfrm>
          <a:prstGeom prst="rect">
            <a:avLst/>
          </a:prstGeom>
          <a:ln w="12700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C841062-0212-A19F-FEE8-3CA879C11E31}"/>
                  </a:ext>
                </a:extLst>
              </p14:cNvPr>
              <p14:cNvContentPartPr/>
              <p14:nvPr/>
            </p14:nvContentPartPr>
            <p14:xfrm>
              <a:off x="5442500" y="3429000"/>
              <a:ext cx="4853520" cy="1935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C841062-0212-A19F-FEE8-3CA879C11E3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79860" y="3366360"/>
                <a:ext cx="4979160" cy="206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1765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E233BF-A3E4-5ADC-0CFC-2366FCCBD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98" y="272725"/>
            <a:ext cx="7772400" cy="6312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CD5D54-BD52-9218-19C7-872B0A88B3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28" t="34463" r="6434"/>
          <a:stretch>
            <a:fillRect/>
          </a:stretch>
        </p:blipFill>
        <p:spPr>
          <a:xfrm rot="21190161">
            <a:off x="5027720" y="1716746"/>
            <a:ext cx="6617229" cy="1732667"/>
          </a:xfrm>
          <a:prstGeom prst="rect">
            <a:avLst/>
          </a:prstGeom>
          <a:ln w="38100">
            <a:solidFill>
              <a:srgbClr val="E51B00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3066253-7AE4-77A8-C0BE-144CA92E449A}"/>
                  </a:ext>
                </a:extLst>
              </p14:cNvPr>
              <p14:cNvContentPartPr/>
              <p14:nvPr/>
            </p14:nvContentPartPr>
            <p14:xfrm>
              <a:off x="1775374" y="3925781"/>
              <a:ext cx="4269960" cy="1272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3066253-7AE4-77A8-C0BE-144CA92E44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12734" y="3863141"/>
                <a:ext cx="4395600" cy="139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46A204E5-861E-18DC-3A75-8DBA58786FFC}"/>
              </a:ext>
            </a:extLst>
          </p:cNvPr>
          <p:cNvGrpSpPr/>
          <p:nvPr/>
        </p:nvGrpSpPr>
        <p:grpSpPr>
          <a:xfrm>
            <a:off x="8084374" y="3488381"/>
            <a:ext cx="3283200" cy="1980000"/>
            <a:chOff x="8084374" y="3488381"/>
            <a:chExt cx="3283200" cy="198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7EC8045-431C-1CD4-4850-1149BBE1E51B}"/>
                    </a:ext>
                  </a:extLst>
                </p14:cNvPr>
                <p14:cNvContentPartPr/>
                <p14:nvPr/>
              </p14:nvContentPartPr>
              <p14:xfrm>
                <a:off x="9223054" y="4116221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7EC8045-431C-1CD4-4850-1149BBE1E51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160414" y="4053221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CF362F8-1BF1-155A-8CC0-E4F62374180E}"/>
                    </a:ext>
                  </a:extLst>
                </p14:cNvPr>
                <p14:cNvContentPartPr/>
                <p14:nvPr/>
              </p14:nvContentPartPr>
              <p14:xfrm>
                <a:off x="9887614" y="4108661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CF362F8-1BF1-155A-8CC0-E4F62374180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824974" y="4046021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598D3DB-62E3-A0D3-5DA2-654C5E785DC2}"/>
                    </a:ext>
                  </a:extLst>
                </p14:cNvPr>
                <p14:cNvContentPartPr/>
                <p14:nvPr/>
              </p14:nvContentPartPr>
              <p14:xfrm>
                <a:off x="9204334" y="4739741"/>
                <a:ext cx="653040" cy="205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598D3DB-62E3-A0D3-5DA2-654C5E785DC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141694" y="4676741"/>
                  <a:ext cx="77868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C017448-C962-C928-C5EC-0C8B969FB575}"/>
                    </a:ext>
                  </a:extLst>
                </p14:cNvPr>
                <p14:cNvContentPartPr/>
                <p14:nvPr/>
              </p14:nvContentPartPr>
              <p14:xfrm>
                <a:off x="8455174" y="3488381"/>
                <a:ext cx="2404080" cy="1980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C017448-C962-C928-C5EC-0C8B969FB57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92534" y="3425741"/>
                  <a:ext cx="2529720" cy="21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2F4576D-2D02-C8F1-581B-20B497EF5B91}"/>
                    </a:ext>
                  </a:extLst>
                </p14:cNvPr>
                <p14:cNvContentPartPr/>
                <p14:nvPr/>
              </p14:nvContentPartPr>
              <p14:xfrm>
                <a:off x="10636414" y="3865661"/>
                <a:ext cx="731160" cy="671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2F4576D-2D02-C8F1-581B-20B497EF5B9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573414" y="3803021"/>
                  <a:ext cx="856800" cy="79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9B95DDE-29C3-CB99-ABA8-CB5BC449CCD5}"/>
                    </a:ext>
                  </a:extLst>
                </p14:cNvPr>
                <p14:cNvContentPartPr/>
                <p14:nvPr/>
              </p14:nvContentPartPr>
              <p14:xfrm>
                <a:off x="8084374" y="4021181"/>
                <a:ext cx="397440" cy="619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9B95DDE-29C3-CB99-ABA8-CB5BC449CCD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021734" y="3958181"/>
                  <a:ext cx="523080" cy="74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4965713-3335-D52D-9DEE-B1B658193706}"/>
              </a:ext>
            </a:extLst>
          </p:cNvPr>
          <p:cNvGrpSpPr/>
          <p:nvPr/>
        </p:nvGrpSpPr>
        <p:grpSpPr>
          <a:xfrm>
            <a:off x="8929654" y="5444981"/>
            <a:ext cx="1000800" cy="520200"/>
            <a:chOff x="8929654" y="5444981"/>
            <a:chExt cx="1000800" cy="52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33EA0AB-F1DA-5848-87FE-B3FF48CD0C25}"/>
                    </a:ext>
                  </a:extLst>
                </p14:cNvPr>
                <p14:cNvContentPartPr/>
                <p14:nvPr/>
              </p14:nvContentPartPr>
              <p14:xfrm>
                <a:off x="8929654" y="5444981"/>
                <a:ext cx="258120" cy="520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33EA0AB-F1DA-5848-87FE-B3FF48CD0C2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867014" y="5382341"/>
                  <a:ext cx="383760" cy="64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EE7DC9D-EFD8-9326-3B9B-4B100E6E6C9E}"/>
                    </a:ext>
                  </a:extLst>
                </p14:cNvPr>
                <p14:cNvContentPartPr/>
                <p14:nvPr/>
              </p14:nvContentPartPr>
              <p14:xfrm>
                <a:off x="9734254" y="5531021"/>
                <a:ext cx="196200" cy="327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EE7DC9D-EFD8-9326-3B9B-4B100E6E6C9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671614" y="5468381"/>
                  <a:ext cx="321840" cy="45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3B1B6B5-DCEE-E990-F8EA-678D6E76F19C}"/>
                  </a:ext>
                </a:extLst>
              </p14:cNvPr>
              <p14:cNvContentPartPr/>
              <p14:nvPr/>
            </p14:nvContentPartPr>
            <p14:xfrm>
              <a:off x="3135480" y="3268100"/>
              <a:ext cx="253440" cy="129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3B1B6B5-DCEE-E990-F8EA-678D6E76F19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072480" y="3205460"/>
                <a:ext cx="379080" cy="13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345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7F8CD-E2B6-810C-FC8D-475F96FFB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then we didn’t write it down and we lost the chat so we need to do it again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4CC4C-0685-85BA-E50E-4AC99B381B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sad, but that’s ok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64E97F-2F14-F7AE-F096-C6A57B9912E9}"/>
              </a:ext>
            </a:extLst>
          </p:cNvPr>
          <p:cNvGrpSpPr/>
          <p:nvPr/>
        </p:nvGrpSpPr>
        <p:grpSpPr>
          <a:xfrm>
            <a:off x="9222550" y="4476456"/>
            <a:ext cx="2332080" cy="1726200"/>
            <a:chOff x="5787934" y="4231061"/>
            <a:chExt cx="2332080" cy="172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6EAF7F0-7633-7FA4-6386-43D863034A77}"/>
                    </a:ext>
                  </a:extLst>
                </p14:cNvPr>
                <p14:cNvContentPartPr/>
                <p14:nvPr/>
              </p14:nvContentPartPr>
              <p14:xfrm>
                <a:off x="6849214" y="4597541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6EAF7F0-7633-7FA4-6386-43D863034A7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786214" y="4534541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EC2E5EB-2A54-8720-BFC3-274C22AD6B0A}"/>
                    </a:ext>
                  </a:extLst>
                </p14:cNvPr>
                <p14:cNvContentPartPr/>
                <p14:nvPr/>
              </p14:nvContentPartPr>
              <p14:xfrm>
                <a:off x="7517374" y="4603301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EC2E5EB-2A54-8720-BFC3-274C22AD6B0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454734" y="4540661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227FF2A-54E6-347D-CA10-65CDEA6B9604}"/>
                    </a:ext>
                  </a:extLst>
                </p14:cNvPr>
                <p14:cNvContentPartPr/>
                <p14:nvPr/>
              </p14:nvContentPartPr>
              <p14:xfrm>
                <a:off x="7069174" y="5070941"/>
                <a:ext cx="405360" cy="200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227FF2A-54E6-347D-CA10-65CDEA6B960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006174" y="5008301"/>
                  <a:ext cx="5310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D4A58D2-1123-9E8E-2832-3A5EB83A78C6}"/>
                    </a:ext>
                  </a:extLst>
                </p14:cNvPr>
                <p14:cNvContentPartPr/>
                <p14:nvPr/>
              </p14:nvContentPartPr>
              <p14:xfrm>
                <a:off x="6146134" y="4231061"/>
                <a:ext cx="1973880" cy="1726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D4A58D2-1123-9E8E-2832-3A5EB83A78C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83494" y="4168421"/>
                  <a:ext cx="2099520" cy="18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36B532B-C5F5-5F80-657D-799283BC71B2}"/>
                    </a:ext>
                  </a:extLst>
                </p14:cNvPr>
                <p14:cNvContentPartPr/>
                <p14:nvPr/>
              </p14:nvContentPartPr>
              <p14:xfrm>
                <a:off x="5787934" y="5310701"/>
                <a:ext cx="506160" cy="358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36B532B-C5F5-5F80-657D-799283BC71B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724934" y="5247701"/>
                  <a:ext cx="63180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C455B75-655A-004B-7693-3A0A2127E85D}"/>
                    </a:ext>
                  </a:extLst>
                </p14:cNvPr>
                <p14:cNvContentPartPr/>
                <p14:nvPr/>
              </p14:nvContentPartPr>
              <p14:xfrm>
                <a:off x="7958374" y="5539661"/>
                <a:ext cx="100440" cy="280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C455B75-655A-004B-7693-3A0A2127E85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895374" y="5476661"/>
                  <a:ext cx="226080" cy="40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AD93BD-8B01-825B-7CEF-89EF5197FD3B}"/>
              </a:ext>
            </a:extLst>
          </p:cNvPr>
          <p:cNvGrpSpPr/>
          <p:nvPr/>
        </p:nvGrpSpPr>
        <p:grpSpPr>
          <a:xfrm>
            <a:off x="10022110" y="6222000"/>
            <a:ext cx="684360" cy="506520"/>
            <a:chOff x="6623494" y="6007301"/>
            <a:chExt cx="684360" cy="50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88D821A-B1CB-92E9-CB32-B1D1E2C2E38A}"/>
                    </a:ext>
                  </a:extLst>
                </p14:cNvPr>
                <p14:cNvContentPartPr/>
                <p14:nvPr/>
              </p14:nvContentPartPr>
              <p14:xfrm>
                <a:off x="6623494" y="6018101"/>
                <a:ext cx="167400" cy="495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88D821A-B1CB-92E9-CB32-B1D1E2C2E38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560494" y="5955461"/>
                  <a:ext cx="293040" cy="62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2AD0D44-1F07-C445-9CC7-5C74892D68B3}"/>
                    </a:ext>
                  </a:extLst>
                </p14:cNvPr>
                <p14:cNvContentPartPr/>
                <p14:nvPr/>
              </p14:nvContentPartPr>
              <p14:xfrm>
                <a:off x="7205254" y="6007301"/>
                <a:ext cx="102600" cy="480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2AD0D44-1F07-C445-9CC7-5C74892D68B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142254" y="5944661"/>
                  <a:ext cx="228240" cy="605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70111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017DCD-59B6-D9D2-4906-F9302A81A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76" y="-24714"/>
            <a:ext cx="11475946" cy="22674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8A45F0-E1F0-3DAC-8601-BB3CDF47C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76" y="2308132"/>
            <a:ext cx="11496340" cy="20440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37AD6B-6480-D4EE-3EF5-1860FFE9A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076" y="4429893"/>
            <a:ext cx="11475946" cy="265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64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C0861-0649-E482-D5E9-1F7DAD409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will lie to your face and cite sources while it does so.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FF714-080C-1B61-BC9D-87391EC5E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talk more about why later</a:t>
            </a:r>
          </a:p>
        </p:txBody>
      </p:sp>
    </p:spTree>
    <p:extLst>
      <p:ext uri="{BB962C8B-B14F-4D97-AF65-F5344CB8AC3E}">
        <p14:creationId xmlns:p14="http://schemas.microsoft.com/office/powerpoint/2010/main" val="2907659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E63C53-231D-931D-4FA2-6CA6E474D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03" y="489979"/>
            <a:ext cx="1729946" cy="1974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EF9358-C88A-BB34-F2BF-A6612A476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725" y="-196246"/>
            <a:ext cx="16614526" cy="1079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12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EB2F3C-C28B-D700-F36C-7EC4F7C6B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119" y="272725"/>
            <a:ext cx="7772400" cy="6312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4520AE-ACF9-0F64-8260-BC50CDC2F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65" y="1046033"/>
            <a:ext cx="1729946" cy="19741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B912CD7-A3EE-E259-16FC-17D710CFAFF5}"/>
                  </a:ext>
                </a:extLst>
              </p14:cNvPr>
              <p14:cNvContentPartPr/>
              <p14:nvPr/>
            </p14:nvContentPartPr>
            <p14:xfrm>
              <a:off x="1188574" y="3404141"/>
              <a:ext cx="2723760" cy="2196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B912CD7-A3EE-E259-16FC-17D710CFAFF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25574" y="3341141"/>
                <a:ext cx="2849400" cy="232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4755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1A4795-1EDB-7076-68FD-A0E7F0EFB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43207">
            <a:off x="6290018" y="131141"/>
            <a:ext cx="5638971" cy="6062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4ABF36-B183-0DEE-7E8E-06820D367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6782">
            <a:off x="12532" y="148930"/>
            <a:ext cx="6265998" cy="6026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754AFB-C91A-26A7-9C0C-05B0B0913159}"/>
              </a:ext>
            </a:extLst>
          </p:cNvPr>
          <p:cNvSpPr txBox="1"/>
          <p:nvPr/>
        </p:nvSpPr>
        <p:spPr>
          <a:xfrm rot="21337580">
            <a:off x="1147654" y="5647216"/>
            <a:ext cx="1771491" cy="430887"/>
          </a:xfrm>
          <a:prstGeom prst="rect">
            <a:avLst/>
          </a:prstGeom>
          <a:solidFill>
            <a:srgbClr val="FAE231"/>
          </a:solidFill>
          <a:effectLst>
            <a:outerShdw dist="38100" dir="2700000" sx="102514" sy="102514" algn="tl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200" b="1" i="1" dirty="0">
                <a:effectLst/>
                <a:latin typeface="Helvetica" pitchFamily="2" charset="0"/>
              </a:rPr>
              <a:t>10 weeks</a:t>
            </a:r>
            <a:endParaRPr lang="en-US" sz="2200" b="1" i="1" dirty="0">
              <a:latin typeface="Helvetic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AD26C8-8E53-3AEE-4F24-0A1A5A41C20C}"/>
              </a:ext>
            </a:extLst>
          </p:cNvPr>
          <p:cNvSpPr txBox="1"/>
          <p:nvPr/>
        </p:nvSpPr>
        <p:spPr>
          <a:xfrm rot="216655">
            <a:off x="9244429" y="5647215"/>
            <a:ext cx="1771491" cy="430887"/>
          </a:xfrm>
          <a:prstGeom prst="rect">
            <a:avLst/>
          </a:prstGeom>
          <a:solidFill>
            <a:srgbClr val="FAE231"/>
          </a:solidFill>
          <a:effectLst>
            <a:outerShdw dist="38100" dir="2700000" sx="102514" sy="102514" algn="tl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200" b="1" i="1" dirty="0">
                <a:effectLst/>
                <a:latin typeface="Helvetica" pitchFamily="2" charset="0"/>
              </a:rPr>
              <a:t>12 months</a:t>
            </a:r>
          </a:p>
        </p:txBody>
      </p:sp>
    </p:spTree>
    <p:extLst>
      <p:ext uri="{BB962C8B-B14F-4D97-AF65-F5344CB8AC3E}">
        <p14:creationId xmlns:p14="http://schemas.microsoft.com/office/powerpoint/2010/main" val="3465611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5B63BB-F0BF-B446-75D9-02D70AEF1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1682" y="-2826181"/>
            <a:ext cx="13915767" cy="113020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91D56A-59FD-BD48-94A7-42D6D33E3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054" y="556054"/>
            <a:ext cx="21538228" cy="18921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76E7F0-55BA-E1FD-EFA9-B8BADD85A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90873">
            <a:off x="-669325" y="3591911"/>
            <a:ext cx="15049947" cy="1322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42C4D8-0F8E-81B7-5ABD-3F4EA042A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86368">
            <a:off x="2852352" y="3367141"/>
            <a:ext cx="16193388" cy="142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7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859CF4-3E6E-A675-A26D-715CF7111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1682" y="-2826181"/>
            <a:ext cx="13915767" cy="113020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5C945D7-C1DA-95DA-CA39-C9B9D26DD51D}"/>
                  </a:ext>
                </a:extLst>
              </p14:cNvPr>
              <p14:cNvContentPartPr/>
              <p14:nvPr/>
            </p14:nvContentPartPr>
            <p14:xfrm>
              <a:off x="7552849" y="2374103"/>
              <a:ext cx="735480" cy="1180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5C945D7-C1DA-95DA-CA39-C9B9D26DD51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90209" y="2311463"/>
                <a:ext cx="861120" cy="13064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48440F5-EFFD-EE45-B056-03B4A9679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325911">
            <a:off x="-380549" y="-340693"/>
            <a:ext cx="12953097" cy="338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2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23771-0E51-30F4-224D-9728AAEEF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What’s the role of code in an AI world?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5EBFE-BF53-F7A3-407E-383611559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Knowing what’s </a:t>
            </a:r>
            <a:r>
              <a:rPr lang="en-US" u="sng" dirty="0"/>
              <a:t>possible</a:t>
            </a:r>
            <a:r>
              <a:rPr lang="en-US" dirty="0"/>
              <a:t> instead of only knowing what the AI knows</a:t>
            </a:r>
          </a:p>
          <a:p>
            <a:r>
              <a:rPr lang="en-US" dirty="0"/>
              <a:t>You’re smarter than AI (…in some ways)</a:t>
            </a:r>
          </a:p>
          <a:p>
            <a:r>
              <a:rPr lang="en-US" dirty="0"/>
              <a:t>It’s teamwork</a:t>
            </a:r>
          </a:p>
          <a:p>
            <a:r>
              <a:rPr lang="en-US" dirty="0"/>
              <a:t>Communication with other human beings</a:t>
            </a:r>
          </a:p>
        </p:txBody>
      </p:sp>
    </p:spTree>
    <p:extLst>
      <p:ext uri="{BB962C8B-B14F-4D97-AF65-F5344CB8AC3E}">
        <p14:creationId xmlns:p14="http://schemas.microsoft.com/office/powerpoint/2010/main" val="309239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8ED42-AF7A-B500-CC79-310A28A7B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editor is never going to read a ChatGPT conversation and trust it.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D60B6-6287-BE41-B28B-849F9332E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You’ll probably lose the link anyway.</a:t>
            </a:r>
          </a:p>
        </p:txBody>
      </p:sp>
    </p:spTree>
    <p:extLst>
      <p:ext uri="{BB962C8B-B14F-4D97-AF65-F5344CB8AC3E}">
        <p14:creationId xmlns:p14="http://schemas.microsoft.com/office/powerpoint/2010/main" val="4000441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D0197B-67D8-A752-34D7-C728E0894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93" y="469557"/>
            <a:ext cx="6408525" cy="59930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9707A9-68D5-40EE-C246-83E000F30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783">
            <a:off x="6250020" y="645076"/>
            <a:ext cx="6487803" cy="57335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12225E-17E6-0045-F3EB-C4590E6CA2C5}"/>
              </a:ext>
            </a:extLst>
          </p:cNvPr>
          <p:cNvSpPr txBox="1"/>
          <p:nvPr/>
        </p:nvSpPr>
        <p:spPr>
          <a:xfrm rot="21138639">
            <a:off x="7349745" y="443570"/>
            <a:ext cx="4288353" cy="707886"/>
          </a:xfrm>
          <a:prstGeom prst="rect">
            <a:avLst/>
          </a:prstGeom>
          <a:solidFill>
            <a:srgbClr val="ECF8B8"/>
          </a:solidFill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Inconsolata" pitchFamily="2" charset="77"/>
                <a:ea typeface="Inconsolata" pitchFamily="2" charset="77"/>
              </a:rPr>
              <a:t>also, </a:t>
            </a:r>
            <a:r>
              <a:rPr lang="en-US" sz="4000" b="1" dirty="0">
                <a:latin typeface="Inconsolata" pitchFamily="2" charset="77"/>
                <a:ea typeface="Inconsolata" pitchFamily="2" charset="77"/>
              </a:rPr>
              <a:t>giant data</a:t>
            </a:r>
          </a:p>
        </p:txBody>
      </p:sp>
    </p:spTree>
    <p:extLst>
      <p:ext uri="{BB962C8B-B14F-4D97-AF65-F5344CB8AC3E}">
        <p14:creationId xmlns:p14="http://schemas.microsoft.com/office/powerpoint/2010/main" val="930506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0B679D-B18E-E2B2-D5C1-5B670E17C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77231">
            <a:off x="5826757" y="445005"/>
            <a:ext cx="2667054" cy="4940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7AEC94-862B-C8B3-E9A4-1939F1445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people use notebooks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78112C-7EDC-5E07-7FA3-288CF2399B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(AI can write for you in notebooks too)</a:t>
            </a:r>
          </a:p>
        </p:txBody>
      </p:sp>
    </p:spTree>
    <p:extLst>
      <p:ext uri="{BB962C8B-B14F-4D97-AF65-F5344CB8AC3E}">
        <p14:creationId xmlns:p14="http://schemas.microsoft.com/office/powerpoint/2010/main" val="84780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4F88B9-6F99-A73A-47F5-975BEED30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18943">
            <a:off x="419100" y="-299447"/>
            <a:ext cx="11353800" cy="809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2130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001211-CAC3-B032-F663-72148A76E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80652">
            <a:off x="-116821" y="1892141"/>
            <a:ext cx="7651752" cy="521322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AC49F97-441A-104E-5BCA-AD7E2EF9C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358" y="273050"/>
            <a:ext cx="74422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56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146BCF-AF3B-9F06-F42E-B074DD864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343" y="0"/>
            <a:ext cx="10159313" cy="69216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06D7C4-2969-705E-C4FD-235C693CC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440" y="927627"/>
            <a:ext cx="6386028" cy="50664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8D5A0B-57A6-9600-24CE-250C48DC3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31" y="577209"/>
            <a:ext cx="5132559" cy="57035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399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1CD88D-BDCE-175A-D0AD-B9C8E1EC4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68514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991B56-3817-F919-5721-33BA46834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75933"/>
            <a:ext cx="5927124" cy="48567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7390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76EE8-2CF2-E1A0-A898-B174AC428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journalism?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AA1D3D-54B1-7624-35B9-82F82006B3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Nothing special, honestly.</a:t>
            </a:r>
          </a:p>
        </p:txBody>
      </p:sp>
    </p:spTree>
    <p:extLst>
      <p:ext uri="{BB962C8B-B14F-4D97-AF65-F5344CB8AC3E}">
        <p14:creationId xmlns:p14="http://schemas.microsoft.com/office/powerpoint/2010/main" val="3671271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E11E68-E28F-1FF8-C678-3547E4D6A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508" y="237137"/>
            <a:ext cx="7772400" cy="9961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ED55BC-95FE-E00B-94CE-6F42EE0D6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03" y="1334530"/>
            <a:ext cx="5392749" cy="57829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D43D73-49DB-41C3-D163-162E0571A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595" y="1495168"/>
            <a:ext cx="5881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575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695CDB-5726-DF75-2489-EE4F8E844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6851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CF91E3-C175-A32E-8E83-7721FC3D7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547" y="1154980"/>
            <a:ext cx="5194300" cy="4813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2357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9A61FD-BE5C-B262-0E9F-DE3135A00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only have </a:t>
            </a:r>
            <a:r>
              <a:rPr lang="en-US" u="sng" dirty="0"/>
              <a:t>two goals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728BBF-8050-0323-99B0-16BA400E1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to run Python</a:t>
            </a:r>
          </a:p>
          <a:p>
            <a:r>
              <a:rPr lang="en-US" dirty="0"/>
              <a:t>Learn one fundamental tool (pandas)</a:t>
            </a:r>
          </a:p>
          <a:p>
            <a:r>
              <a:rPr lang="en-US" dirty="0"/>
              <a:t>That’s it!!!!</a:t>
            </a:r>
          </a:p>
        </p:txBody>
      </p:sp>
    </p:spTree>
    <p:extLst>
      <p:ext uri="{BB962C8B-B14F-4D97-AF65-F5344CB8AC3E}">
        <p14:creationId xmlns:p14="http://schemas.microsoft.com/office/powerpoint/2010/main" val="108544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E0B9-8B05-3E74-088F-1E4D59337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worst parts of a data journalist’s life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41D453-EBC3-BC8A-0B4B-0B48F3C3A2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Installing software, and every day after that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DBCD07B-47A6-DE80-DDB8-3B99FA834BD3}"/>
                  </a:ext>
                </a:extLst>
              </p14:cNvPr>
              <p14:cNvContentPartPr/>
              <p14:nvPr/>
            </p14:nvContentPartPr>
            <p14:xfrm>
              <a:off x="846960" y="4870820"/>
              <a:ext cx="5101560" cy="69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DBCD07B-47A6-DE80-DDB8-3B99FA834BD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4320" y="4807820"/>
                <a:ext cx="5227200" cy="19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249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482FF3-869E-244D-94EF-FC545831D5EB}"/>
              </a:ext>
            </a:extLst>
          </p:cNvPr>
          <p:cNvSpPr txBox="1"/>
          <p:nvPr/>
        </p:nvSpPr>
        <p:spPr>
          <a:xfrm>
            <a:off x="1194658" y="444500"/>
            <a:ext cx="9802684" cy="86177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Inconsolata" pitchFamily="2" charset="77"/>
                <a:ea typeface="Inconsolata" pitchFamily="2" charset="77"/>
              </a:rPr>
              <a:t>https://</a:t>
            </a:r>
            <a:r>
              <a:rPr lang="en-US" sz="5000" dirty="0" err="1">
                <a:latin typeface="Inconsolata" pitchFamily="2" charset="77"/>
                <a:ea typeface="Inconsolata" pitchFamily="2" charset="77"/>
              </a:rPr>
              <a:t>bit.ly</a:t>
            </a:r>
            <a:r>
              <a:rPr lang="en-US" sz="5000" dirty="0">
                <a:latin typeface="Inconsolata" pitchFamily="2" charset="77"/>
                <a:ea typeface="Inconsolata" pitchFamily="2" charset="77"/>
              </a:rPr>
              <a:t>/birn-2025-data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A0E46B5-4ED0-E06B-9B54-3026096AE1F7}"/>
              </a:ext>
            </a:extLst>
          </p:cNvPr>
          <p:cNvGrpSpPr/>
          <p:nvPr/>
        </p:nvGrpSpPr>
        <p:grpSpPr>
          <a:xfrm>
            <a:off x="1378683" y="3997052"/>
            <a:ext cx="1406160" cy="479880"/>
            <a:chOff x="2307840" y="3759140"/>
            <a:chExt cx="1406160" cy="47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843D72C-1164-5703-1DA1-BC9AA799BD70}"/>
                    </a:ext>
                  </a:extLst>
                </p14:cNvPr>
                <p14:cNvContentPartPr/>
                <p14:nvPr/>
              </p14:nvContentPartPr>
              <p14:xfrm>
                <a:off x="2307840" y="3795860"/>
                <a:ext cx="1268280" cy="174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843D72C-1164-5703-1DA1-BC9AA799BD7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45200" y="3733220"/>
                  <a:ext cx="13939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7BC2373-8ECE-16A1-4385-5EA9BE589E5D}"/>
                    </a:ext>
                  </a:extLst>
                </p14:cNvPr>
                <p14:cNvContentPartPr/>
                <p14:nvPr/>
              </p14:nvContentPartPr>
              <p14:xfrm>
                <a:off x="3468120" y="3759140"/>
                <a:ext cx="245880" cy="479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7BC2373-8ECE-16A1-4385-5EA9BE589E5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05120" y="3696140"/>
                  <a:ext cx="371520" cy="605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E506AB7-FCEC-BABF-A7AC-DDFB7552356C}"/>
              </a:ext>
            </a:extLst>
          </p:cNvPr>
          <p:cNvSpPr txBox="1"/>
          <p:nvPr/>
        </p:nvSpPr>
        <p:spPr>
          <a:xfrm rot="20340487">
            <a:off x="235643" y="3691356"/>
            <a:ext cx="1561646" cy="523220"/>
          </a:xfrm>
          <a:prstGeom prst="rect">
            <a:avLst/>
          </a:prstGeom>
          <a:solidFill>
            <a:srgbClr val="E51B00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click this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98C15D-F78B-4D54-392C-1DC4F34C1B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0917" y="2084259"/>
            <a:ext cx="7772400" cy="359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8257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2D613-439E-1278-27BA-A4492DA41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reason why you do data journalism is </a:t>
            </a:r>
            <a:r>
              <a:rPr lang="en-US" u="sng" dirty="0"/>
              <a:t>scale</a:t>
            </a:r>
            <a:r>
              <a:rPr lang="en-US" dirty="0"/>
              <a:t>.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722A6E-ED25-F8A8-C272-41DF7C90C4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Number of rows, number of files, number of differences, across time, etc.</a:t>
            </a:r>
          </a:p>
        </p:txBody>
      </p:sp>
    </p:spTree>
    <p:extLst>
      <p:ext uri="{BB962C8B-B14F-4D97-AF65-F5344CB8AC3E}">
        <p14:creationId xmlns:p14="http://schemas.microsoft.com/office/powerpoint/2010/main" val="16590857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CEB1C-9213-1CC1-0EAF-1C0012C7D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Here’s a thing from Lighthouse Reports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50417-0C1C-3C45-0796-2DA9CC50BB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This teaches you regular expressions. They are awful, they are a way of getting out structured data. But because we know pandas we know what we are doing. If a new one is released tomorrow we can just run the same code again.</a:t>
            </a:r>
          </a:p>
        </p:txBody>
      </p:sp>
    </p:spTree>
    <p:extLst>
      <p:ext uri="{BB962C8B-B14F-4D97-AF65-F5344CB8AC3E}">
        <p14:creationId xmlns:p14="http://schemas.microsoft.com/office/powerpoint/2010/main" val="21743883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62F5D-FFD1-D2B5-6DDF-5839A2AEB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Everything uses pandas. Everyone uses pandas. ChatGPT uses pandas, it can help you with anything.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74FB0-4ACE-8B8B-ED60-45AB03E1E1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35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DA4E36-B96A-A9EE-9CA4-73EE90043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95" y="0"/>
            <a:ext cx="6945762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FC48A6-4967-8E18-B3AF-9FA4DDF56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357" y="0"/>
            <a:ext cx="48206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7509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06C37-0277-0FF6-D507-209E23C1C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6F50AD-71C7-DD0F-FD78-D7F69580C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942" y="1802973"/>
            <a:ext cx="7772400" cy="48680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9C9C9A-1632-6190-CFFE-BEA7FB47C924}"/>
              </a:ext>
            </a:extLst>
          </p:cNvPr>
          <p:cNvSpPr txBox="1"/>
          <p:nvPr/>
        </p:nvSpPr>
        <p:spPr>
          <a:xfrm>
            <a:off x="1194658" y="444500"/>
            <a:ext cx="9802684" cy="86177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Inconsolata" pitchFamily="2" charset="77"/>
                <a:ea typeface="Inconsolata" pitchFamily="2" charset="77"/>
              </a:rPr>
              <a:t>https://</a:t>
            </a:r>
            <a:r>
              <a:rPr lang="en-US" sz="5000" dirty="0" err="1">
                <a:latin typeface="Inconsolata" pitchFamily="2" charset="77"/>
                <a:ea typeface="Inconsolata" pitchFamily="2" charset="77"/>
              </a:rPr>
              <a:t>bit.ly</a:t>
            </a:r>
            <a:r>
              <a:rPr lang="en-US" sz="5000" dirty="0">
                <a:latin typeface="Inconsolata" pitchFamily="2" charset="77"/>
                <a:ea typeface="Inconsolata" pitchFamily="2" charset="77"/>
              </a:rPr>
              <a:t>/birn-2025-data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37EE9C9-123F-68B8-178C-4C3F6E33711D}"/>
              </a:ext>
            </a:extLst>
          </p:cNvPr>
          <p:cNvGrpSpPr/>
          <p:nvPr/>
        </p:nvGrpSpPr>
        <p:grpSpPr>
          <a:xfrm>
            <a:off x="1818782" y="3654152"/>
            <a:ext cx="1406160" cy="479880"/>
            <a:chOff x="2307840" y="3759140"/>
            <a:chExt cx="1406160" cy="47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129190C-70C8-6AF8-4AE1-07239198BC8C}"/>
                    </a:ext>
                  </a:extLst>
                </p14:cNvPr>
                <p14:cNvContentPartPr/>
                <p14:nvPr/>
              </p14:nvContentPartPr>
              <p14:xfrm>
                <a:off x="2307840" y="3795860"/>
                <a:ext cx="1268280" cy="174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129190C-70C8-6AF8-4AE1-07239198BC8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245200" y="3733220"/>
                  <a:ext cx="13939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A81DFC3-33C4-BC60-FB1E-895F93F45D43}"/>
                    </a:ext>
                  </a:extLst>
                </p14:cNvPr>
                <p14:cNvContentPartPr/>
                <p14:nvPr/>
              </p14:nvContentPartPr>
              <p14:xfrm>
                <a:off x="3468120" y="3759140"/>
                <a:ext cx="245880" cy="479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A81DFC3-33C4-BC60-FB1E-895F93F45D4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05120" y="3696140"/>
                  <a:ext cx="371520" cy="605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BE5D3EE-1962-18D3-A721-B66A16E10210}"/>
              </a:ext>
            </a:extLst>
          </p:cNvPr>
          <p:cNvSpPr txBox="1"/>
          <p:nvPr/>
        </p:nvSpPr>
        <p:spPr>
          <a:xfrm rot="20340487">
            <a:off x="675742" y="3348456"/>
            <a:ext cx="1561646" cy="523220"/>
          </a:xfrm>
          <a:prstGeom prst="rect">
            <a:avLst/>
          </a:prstGeom>
          <a:solidFill>
            <a:srgbClr val="E51B00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click this</a:t>
            </a:r>
          </a:p>
        </p:txBody>
      </p:sp>
    </p:spTree>
    <p:extLst>
      <p:ext uri="{BB962C8B-B14F-4D97-AF65-F5344CB8AC3E}">
        <p14:creationId xmlns:p14="http://schemas.microsoft.com/office/powerpoint/2010/main" val="3269191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5406D0-A09A-63BA-6B9B-F959E3310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3330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A5DC7E-8A9C-A9CD-715B-22B988AC6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534" y="902734"/>
            <a:ext cx="6686543" cy="505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179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75018D-73B2-DCD2-70A3-4653053A0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394" y="0"/>
            <a:ext cx="9045146" cy="90612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4F5492-0BF5-ADA5-9BAD-BE5D633F4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962"/>
            <a:ext cx="3836468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6A202E5-9661-A1B4-E308-AA98EE9EDEC9}"/>
                  </a:ext>
                </a:extLst>
              </p14:cNvPr>
              <p14:cNvContentPartPr/>
              <p14:nvPr/>
            </p14:nvContentPartPr>
            <p14:xfrm>
              <a:off x="1153654" y="3171221"/>
              <a:ext cx="3023640" cy="610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6A202E5-9661-A1B4-E308-AA98EE9EDEC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1014" y="3108581"/>
                <a:ext cx="3149280" cy="73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15275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DBFB0A-53B8-9288-BF21-984A65F74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90662">
            <a:off x="2939014" y="2268115"/>
            <a:ext cx="7772400" cy="47686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42F386-7953-3144-6FC6-0863D75E3187}"/>
              </a:ext>
            </a:extLst>
          </p:cNvPr>
          <p:cNvSpPr txBox="1"/>
          <p:nvPr/>
        </p:nvSpPr>
        <p:spPr>
          <a:xfrm>
            <a:off x="296563" y="438887"/>
            <a:ext cx="10480883" cy="1631216"/>
          </a:xfrm>
          <a:prstGeom prst="rect">
            <a:avLst/>
          </a:prstGeom>
          <a:solidFill>
            <a:srgbClr val="E51B00"/>
          </a:solidFill>
        </p:spPr>
        <p:txBody>
          <a:bodyPr wrap="none" rtlCol="0">
            <a:spAutoFit/>
          </a:bodyPr>
          <a:lstStyle/>
          <a:p>
            <a:r>
              <a:rPr lang="en-US" sz="10000" dirty="0">
                <a:solidFill>
                  <a:schemeClr val="bg1"/>
                </a:solidFill>
                <a:latin typeface="Cooper Black" panose="0208090404030B020404" pitchFamily="18" charset="77"/>
              </a:rPr>
              <a:t>DON’T FORGET</a:t>
            </a:r>
          </a:p>
        </p:txBody>
      </p:sp>
    </p:spTree>
    <p:extLst>
      <p:ext uri="{BB962C8B-B14F-4D97-AF65-F5344CB8AC3E}">
        <p14:creationId xmlns:p14="http://schemas.microsoft.com/office/powerpoint/2010/main" val="27618693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FAE729-80C6-F6C7-D351-64BCBF9CF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62" y="272725"/>
            <a:ext cx="7772400" cy="6312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A4B7C0-7610-FBD1-E26E-3CF4DFC61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41658">
            <a:off x="5417760" y="1210110"/>
            <a:ext cx="6454458" cy="524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8388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F69A8-7E66-842E-1086-561790065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could use Tabula.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2B3A8E-E346-6F0F-76ED-8FE53CEDA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want to scale.</a:t>
            </a:r>
          </a:p>
        </p:txBody>
      </p:sp>
    </p:spTree>
    <p:extLst>
      <p:ext uri="{BB962C8B-B14F-4D97-AF65-F5344CB8AC3E}">
        <p14:creationId xmlns:p14="http://schemas.microsoft.com/office/powerpoint/2010/main" val="36786650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07B9E5-CB79-2067-DEDA-93F8B6948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79" y="308920"/>
            <a:ext cx="3970158" cy="16187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978711-5445-8B6E-3A8E-E8C66E9E6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021" y="497741"/>
            <a:ext cx="7772400" cy="58625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8E74C98-A1D1-1D89-4343-6E542FC9C681}"/>
                  </a:ext>
                </a:extLst>
              </p14:cNvPr>
              <p14:cNvContentPartPr/>
              <p14:nvPr/>
            </p14:nvContentPartPr>
            <p14:xfrm>
              <a:off x="1036654" y="2051981"/>
              <a:ext cx="3086280" cy="1733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8E74C98-A1D1-1D89-4343-6E542FC9C6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4014" y="1988981"/>
                <a:ext cx="3211920" cy="185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77611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27E424-3B59-29DC-AC9D-2815B2C4D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94" y="292271"/>
            <a:ext cx="11155612" cy="745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907A16-AE54-5EAF-BDC7-89EC06AB6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94" y="1483129"/>
            <a:ext cx="10703011" cy="742046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75DA7C6-D831-7407-A6C7-BA8296933FA3}"/>
              </a:ext>
            </a:extLst>
          </p:cNvPr>
          <p:cNvGrpSpPr/>
          <p:nvPr/>
        </p:nvGrpSpPr>
        <p:grpSpPr>
          <a:xfrm>
            <a:off x="1951774" y="1177901"/>
            <a:ext cx="9392400" cy="64080"/>
            <a:chOff x="1951774" y="1177901"/>
            <a:chExt cx="9392400" cy="6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03A3EE3-0B9F-DD5A-CD63-5E6E002EBC99}"/>
                    </a:ext>
                  </a:extLst>
                </p14:cNvPr>
                <p14:cNvContentPartPr/>
                <p14:nvPr/>
              </p14:nvContentPartPr>
              <p14:xfrm>
                <a:off x="1951774" y="1177901"/>
                <a:ext cx="5644440" cy="58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03A3EE3-0B9F-DD5A-CD63-5E6E002EBC9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88774" y="1114901"/>
                  <a:ext cx="57700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D62E2D6-4CAE-2A33-471D-AC49CE97456A}"/>
                    </a:ext>
                  </a:extLst>
                </p14:cNvPr>
                <p14:cNvContentPartPr/>
                <p14:nvPr/>
              </p14:nvContentPartPr>
              <p14:xfrm>
                <a:off x="8212174" y="1217861"/>
                <a:ext cx="1371600" cy="24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D62E2D6-4CAE-2A33-471D-AC49CE97456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49534" y="1154861"/>
                  <a:ext cx="14972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C27E071-6CA3-9ED3-B3BD-18B830FFBE85}"/>
                    </a:ext>
                  </a:extLst>
                </p14:cNvPr>
                <p14:cNvContentPartPr/>
                <p14:nvPr/>
              </p14:nvContentPartPr>
              <p14:xfrm>
                <a:off x="10132054" y="1205621"/>
                <a:ext cx="1212120" cy="147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C27E071-6CA3-9ED3-B3BD-18B830FFBE8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069414" y="1142621"/>
                  <a:ext cx="1337760" cy="140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584064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CBEB74-3BEF-A1DD-A38D-EC68707DC9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776" b="12430"/>
          <a:stretch>
            <a:fillRect/>
          </a:stretch>
        </p:blipFill>
        <p:spPr>
          <a:xfrm>
            <a:off x="195648" y="345989"/>
            <a:ext cx="11441402" cy="6425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10E1D3-AAE7-2E00-C095-4BB1BC811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48" y="2118843"/>
            <a:ext cx="11637050" cy="218512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50B6F30-C41A-C41A-022F-7F0FD069AEC2}"/>
              </a:ext>
            </a:extLst>
          </p:cNvPr>
          <p:cNvGrpSpPr/>
          <p:nvPr/>
        </p:nvGrpSpPr>
        <p:grpSpPr>
          <a:xfrm>
            <a:off x="6683974" y="756341"/>
            <a:ext cx="4775760" cy="94320"/>
            <a:chOff x="6683974" y="756341"/>
            <a:chExt cx="4775760" cy="9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5DEDFBF-BED6-6F7C-5C4F-DB11F077BD7B}"/>
                    </a:ext>
                  </a:extLst>
                </p14:cNvPr>
                <p14:cNvContentPartPr/>
                <p14:nvPr/>
              </p14:nvContentPartPr>
              <p14:xfrm>
                <a:off x="6683974" y="808181"/>
                <a:ext cx="1987560" cy="20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5DEDFBF-BED6-6F7C-5C4F-DB11F077BD7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21334" y="745181"/>
                  <a:ext cx="21132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A07449B-0647-387C-2FB2-CFF4EDA0A6BF}"/>
                    </a:ext>
                  </a:extLst>
                </p14:cNvPr>
                <p14:cNvContentPartPr/>
                <p14:nvPr/>
              </p14:nvContentPartPr>
              <p14:xfrm>
                <a:off x="9039454" y="756341"/>
                <a:ext cx="2420280" cy="94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A07449B-0647-387C-2FB2-CFF4EDA0A6B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976454" y="693701"/>
                  <a:ext cx="2545920" cy="219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92693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96B9BD-6397-EAAE-CAE1-27A7C04F6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75" y="242980"/>
            <a:ext cx="11637050" cy="21851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B429A0-E1A6-4961-0A34-E1CF3504E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75" y="3006510"/>
            <a:ext cx="11441402" cy="17210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DFB23F3-ABC1-13D5-0B50-E7D7010C159A}"/>
                  </a:ext>
                </a:extLst>
              </p14:cNvPr>
              <p14:cNvContentPartPr/>
              <p14:nvPr/>
            </p14:nvContentPartPr>
            <p14:xfrm>
              <a:off x="8216961" y="1906998"/>
              <a:ext cx="431280" cy="1235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DFB23F3-ABC1-13D5-0B50-E7D7010C15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54321" y="1843998"/>
                <a:ext cx="556920" cy="136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A6B94BD-9A1E-0D83-47A3-CFF0026C6D6E}"/>
                  </a:ext>
                </a:extLst>
              </p14:cNvPr>
              <p14:cNvContentPartPr/>
              <p14:nvPr/>
            </p14:nvContentPartPr>
            <p14:xfrm>
              <a:off x="9804921" y="1851558"/>
              <a:ext cx="516600" cy="1363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A6B94BD-9A1E-0D83-47A3-CFF0026C6D6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41921" y="1788918"/>
                <a:ext cx="642240" cy="14889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854A1FC-C48F-229D-2EF1-E80BDC2BFB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819011">
            <a:off x="1425025" y="2071683"/>
            <a:ext cx="2711615" cy="1291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A9164F-7574-7E5D-50E2-28DC74BF24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20618">
            <a:off x="4953130" y="3510133"/>
            <a:ext cx="6527661" cy="40045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AB38D5D-4F7A-0ACA-6311-F94A52E5D2D8}"/>
                  </a:ext>
                </a:extLst>
              </p14:cNvPr>
              <p14:cNvContentPartPr/>
              <p14:nvPr/>
            </p14:nvContentPartPr>
            <p14:xfrm>
              <a:off x="3830974" y="2472101"/>
              <a:ext cx="2060640" cy="667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AB38D5D-4F7A-0ACA-6311-F94A52E5D2D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68334" y="2409101"/>
                <a:ext cx="2186280" cy="79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675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907FEED-7942-610B-8E7F-C05E8D82F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798" y="114300"/>
            <a:ext cx="5813712" cy="74795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E9A88F0-16A0-0792-C979-7F28886FC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38" y="114300"/>
            <a:ext cx="6502400" cy="6629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526ECCC-3497-1FD8-6570-BF09639EC065}"/>
                  </a:ext>
                </a:extLst>
              </p14:cNvPr>
              <p14:cNvContentPartPr/>
              <p14:nvPr/>
            </p14:nvContentPartPr>
            <p14:xfrm>
              <a:off x="176254" y="5926301"/>
              <a:ext cx="144360" cy="752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526ECCC-3497-1FD8-6570-BF09639EC06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614" y="5890661"/>
                <a:ext cx="216000" cy="82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820DE60-08C7-90A3-3EC3-24D4C526A824}"/>
                  </a:ext>
                </a:extLst>
              </p14:cNvPr>
              <p14:cNvContentPartPr/>
              <p14:nvPr/>
            </p14:nvContentPartPr>
            <p14:xfrm>
              <a:off x="6624214" y="3738581"/>
              <a:ext cx="179280" cy="30038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820DE60-08C7-90A3-3EC3-24D4C526A82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88574" y="3702581"/>
                <a:ext cx="250920" cy="30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DDE74D5-2DCC-9038-52E3-F0B998808F59}"/>
                  </a:ext>
                </a:extLst>
              </p14:cNvPr>
              <p14:cNvContentPartPr/>
              <p14:nvPr/>
            </p14:nvContentPartPr>
            <p14:xfrm>
              <a:off x="6544294" y="45701"/>
              <a:ext cx="243720" cy="29329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DDE74D5-2DCC-9038-52E3-F0B998808F5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08654" y="9701"/>
                <a:ext cx="315360" cy="30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A30600-1699-1DC8-A881-08F9601AD76B}"/>
                  </a:ext>
                </a:extLst>
              </p14:cNvPr>
              <p14:cNvContentPartPr/>
              <p14:nvPr/>
            </p14:nvContentPartPr>
            <p14:xfrm rot="19242464">
              <a:off x="11147471" y="2645088"/>
              <a:ext cx="729360" cy="4989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A30600-1699-1DC8-A881-08F9601AD76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 rot="19242464">
                <a:off x="11111831" y="2609088"/>
                <a:ext cx="801000" cy="57060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E2010C6-0E09-02D6-6F17-A18D380B49CC}"/>
              </a:ext>
            </a:extLst>
          </p:cNvPr>
          <p:cNvSpPr txBox="1"/>
          <p:nvPr/>
        </p:nvSpPr>
        <p:spPr>
          <a:xfrm>
            <a:off x="5429107" y="4925304"/>
            <a:ext cx="121860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output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8D4AB20-182B-461F-4216-CE0D34139513}"/>
                  </a:ext>
                </a:extLst>
              </p14:cNvPr>
              <p14:cNvContentPartPr/>
              <p14:nvPr/>
            </p14:nvContentPartPr>
            <p14:xfrm>
              <a:off x="397294" y="1205261"/>
              <a:ext cx="3601800" cy="2782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8D4AB20-182B-461F-4216-CE0D3413951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1294" y="1169621"/>
                <a:ext cx="3673440" cy="34992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2EA7E41-F728-7067-29A2-398BAE7CCE57}"/>
              </a:ext>
            </a:extLst>
          </p:cNvPr>
          <p:cNvSpPr txBox="1"/>
          <p:nvPr/>
        </p:nvSpPr>
        <p:spPr>
          <a:xfrm>
            <a:off x="3779685" y="1382279"/>
            <a:ext cx="1943161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your current code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02735F-F9AF-DDF4-28A2-DD806E0CD4F5}"/>
              </a:ext>
            </a:extLst>
          </p:cNvPr>
          <p:cNvSpPr txBox="1"/>
          <p:nvPr/>
        </p:nvSpPr>
        <p:spPr>
          <a:xfrm>
            <a:off x="5213217" y="955943"/>
            <a:ext cx="16225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your problems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E6C32AE-B155-629B-391E-8B8CCEED1F6D}"/>
                  </a:ext>
                </a:extLst>
              </p14:cNvPr>
              <p14:cNvContentPartPr/>
              <p14:nvPr/>
            </p14:nvContentPartPr>
            <p14:xfrm>
              <a:off x="481894" y="567701"/>
              <a:ext cx="2907720" cy="1130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E6C32AE-B155-629B-391E-8B8CCEED1F6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46254" y="531701"/>
                <a:ext cx="297936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D433A2A-CC03-42DF-1313-137895B7F1E1}"/>
                  </a:ext>
                </a:extLst>
              </p14:cNvPr>
              <p14:cNvContentPartPr/>
              <p14:nvPr/>
            </p14:nvContentPartPr>
            <p14:xfrm>
              <a:off x="6232894" y="386981"/>
              <a:ext cx="138960" cy="275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D433A2A-CC03-42DF-1313-137895B7F1E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196894" y="350981"/>
                <a:ext cx="210600" cy="34740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555F93B6-E439-3450-720F-7813AE9A5D05}"/>
              </a:ext>
            </a:extLst>
          </p:cNvPr>
          <p:cNvSpPr txBox="1"/>
          <p:nvPr/>
        </p:nvSpPr>
        <p:spPr>
          <a:xfrm>
            <a:off x="3242305" y="518012"/>
            <a:ext cx="2957989" cy="369332"/>
          </a:xfrm>
          <a:prstGeom prst="rect">
            <a:avLst/>
          </a:prstGeom>
          <a:solidFill>
            <a:srgbClr val="E51B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you’re doing (and how)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EDA6AA7-4D19-D699-C788-BA442B4AA613}"/>
                  </a:ext>
                </a:extLst>
              </p14:cNvPr>
              <p14:cNvContentPartPr/>
              <p14:nvPr/>
            </p14:nvContentPartPr>
            <p14:xfrm>
              <a:off x="3532665" y="1766178"/>
              <a:ext cx="2437200" cy="41310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EDA6AA7-4D19-D699-C788-BA442B4AA61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497025" y="1730538"/>
                <a:ext cx="2508840" cy="420264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61C8F2F1-7CD1-13E9-FFDF-8B0180218A82}"/>
              </a:ext>
            </a:extLst>
          </p:cNvPr>
          <p:cNvSpPr txBox="1"/>
          <p:nvPr/>
        </p:nvSpPr>
        <p:spPr>
          <a:xfrm rot="1015801">
            <a:off x="10818259" y="2251580"/>
            <a:ext cx="143366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your request</a:t>
            </a:r>
          </a:p>
        </p:txBody>
      </p:sp>
    </p:spTree>
    <p:extLst>
      <p:ext uri="{BB962C8B-B14F-4D97-AF65-F5344CB8AC3E}">
        <p14:creationId xmlns:p14="http://schemas.microsoft.com/office/powerpoint/2010/main" val="238882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8" grpId="0" animBg="1"/>
      <p:bldP spid="20" grpId="0" animBg="1"/>
      <p:bldP spid="17" grpId="0" animBg="1"/>
      <p:bldP spid="2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B75908A-0BEE-4FEF-7580-A6B2A622F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744" y="0"/>
            <a:ext cx="4848532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96EC58-B53F-CEE9-627F-9791764A0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76" y="0"/>
            <a:ext cx="4913194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41181D-7C45-777E-0E34-8703372385B3}"/>
              </a:ext>
            </a:extLst>
          </p:cNvPr>
          <p:cNvSpPr txBox="1"/>
          <p:nvPr/>
        </p:nvSpPr>
        <p:spPr>
          <a:xfrm>
            <a:off x="3619500" y="2425700"/>
            <a:ext cx="5634876" cy="861774"/>
          </a:xfrm>
          <a:prstGeom prst="rect">
            <a:avLst/>
          </a:prstGeom>
          <a:solidFill>
            <a:srgbClr val="ECF8B8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Inconsolata" pitchFamily="2" charset="77"/>
                <a:ea typeface="Inconsolata" pitchFamily="2" charset="77"/>
              </a:rPr>
              <a:t>embrace confusion</a:t>
            </a:r>
          </a:p>
        </p:txBody>
      </p:sp>
    </p:spTree>
    <p:extLst>
      <p:ext uri="{BB962C8B-B14F-4D97-AF65-F5344CB8AC3E}">
        <p14:creationId xmlns:p14="http://schemas.microsoft.com/office/powerpoint/2010/main" val="669598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F08E19-7EA8-2163-CD0E-7A2195152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7" y="604539"/>
            <a:ext cx="6923157" cy="56254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C7F102-A8F9-59EF-9134-5986D3ABF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826" y="0"/>
            <a:ext cx="4680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738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70603B-2221-505E-31BD-7AE6F8EFA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73632"/>
            <a:ext cx="5976551" cy="31498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2F2948-9F8A-8200-C404-0F856AF8B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61" y="395416"/>
            <a:ext cx="5812092" cy="606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203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FAF60-7C95-3293-1E2D-F8F4D326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all you have is a hammer everything looks like a nail.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A67EC-E374-73F9-6FEB-24EDC6F72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there are many things that can be solved with a hammer.</a:t>
            </a:r>
          </a:p>
        </p:txBody>
      </p:sp>
    </p:spTree>
    <p:extLst>
      <p:ext uri="{BB962C8B-B14F-4D97-AF65-F5344CB8AC3E}">
        <p14:creationId xmlns:p14="http://schemas.microsoft.com/office/powerpoint/2010/main" val="8502149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D55A9-61DE-C3F0-457C-BFAD326FC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had all of these wild documents, but where did they come from?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3E72A-114B-C4E3-F92D-CDE3696D2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720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53A26-04EC-3431-EDC0-6380F9027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website. It has a bunch of things on it. I had to download them.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BA974-A05F-1572-3617-4A3F5D88CA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3559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A0F3-38F0-AB68-EFE4-A61FE2092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them ourselves: scraping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9344E8-94F4-7FD8-FAB2-F1564CCB20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810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55647-1A3D-B720-2E84-EB82037A2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Unstructured data is data that isn’t computer-y. We need to make it computer-y. Web pages are the most common version of it.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51118-40B3-0FE9-144C-92C7498537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3574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A4DBC-7280-1346-E2A9-FF4AC2E9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is a page about </a:t>
            </a:r>
            <a:r>
              <a:rPr lang="en-US" dirty="0" err="1"/>
              <a:t>pokemon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C5693-1260-364A-8644-2E51C0F46B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2828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464E6-91F3-7D90-83E4-0768B81C6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is code about </a:t>
            </a:r>
            <a:r>
              <a:rPr lang="en-US" dirty="0" err="1"/>
              <a:t>pokemon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E889B-73EF-7A11-E03A-64F8312491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0772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5093E-8BB1-EFE8-4E69-00F496976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like one, your computer likes the other.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E452B-E744-60DE-3207-6B8D1C7EC3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050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C2A4F-03FE-984D-6CB6-2299FB3BA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 good story is build on scraping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BFC133-2570-F498-6D51-2245B0578F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380820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E7E649-8D9B-E048-E7C1-7DEE15E21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84" y="501650"/>
            <a:ext cx="6171916" cy="5854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083D69-3135-9442-CA9E-8DE2734E2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282665"/>
            <a:ext cx="5282916" cy="629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769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E65A9-ADF7-76B3-60B6-586BB410F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don’t need to learn to code. Maybe you just use a lot of different tools.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82F7A-0D35-BA98-DDD7-E65AE186EE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mean it’s better if you can code but for now it’s ok to not code.</a:t>
            </a:r>
          </a:p>
        </p:txBody>
      </p:sp>
    </p:spTree>
    <p:extLst>
      <p:ext uri="{BB962C8B-B14F-4D97-AF65-F5344CB8AC3E}">
        <p14:creationId xmlns:p14="http://schemas.microsoft.com/office/powerpoint/2010/main" val="29229107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02895-3520-AC99-F800-4C822CB0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 downloader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6DF9DC-A154-029E-0872-8CE022C38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0657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9C8D6-1A11-16D7-DDDA-910778ADC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But now it’s on a different page, we can’t just download it. Instead we need to scrape.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414CC-B39D-DA15-5ADC-09507C381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Trying to find an extension that does this well is awful.</a:t>
            </a:r>
          </a:p>
        </p:txBody>
      </p:sp>
    </p:spTree>
    <p:extLst>
      <p:ext uri="{BB962C8B-B14F-4D97-AF65-F5344CB8AC3E}">
        <p14:creationId xmlns:p14="http://schemas.microsoft.com/office/powerpoint/2010/main" val="33109827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28E50-6A8A-5F3A-C084-306DCC48F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OK now we got all of the URLs. We could use ChatGPT to filter them, but that’s boring.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677C1C-EA52-517C-71C1-D42879E828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download them all. We’ll use </a:t>
            </a:r>
          </a:p>
        </p:txBody>
      </p:sp>
    </p:spTree>
    <p:extLst>
      <p:ext uri="{BB962C8B-B14F-4D97-AF65-F5344CB8AC3E}">
        <p14:creationId xmlns:p14="http://schemas.microsoft.com/office/powerpoint/2010/main" val="39702808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E2BBF-0716-5432-6DE7-CD16DCA2B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them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6501B-30A0-0224-C714-A10C05983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51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8DDF6-7E2C-262F-FAFD-C6026C3EE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them into </a:t>
            </a:r>
            <a:r>
              <a:rPr lang="en-US" dirty="0" err="1"/>
              <a:t>NotebookLM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9AFA1-D6DD-7F38-E412-95736F8807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fine, you can ask questions, get answers, it’s great.</a:t>
            </a:r>
          </a:p>
        </p:txBody>
      </p:sp>
    </p:spTree>
    <p:extLst>
      <p:ext uri="{BB962C8B-B14F-4D97-AF65-F5344CB8AC3E}">
        <p14:creationId xmlns:p14="http://schemas.microsoft.com/office/powerpoint/2010/main" val="14470885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01D8D-CA10-41F9-9A1C-D7C652605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scrape more than just web pages, you can also scrape pdfs.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3771D5-C248-1C99-9B9F-0AA6DC47F8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Sorry you have to use code for this and AI is bad at the code.</a:t>
            </a:r>
          </a:p>
        </p:txBody>
      </p:sp>
    </p:spTree>
    <p:extLst>
      <p:ext uri="{BB962C8B-B14F-4D97-AF65-F5344CB8AC3E}">
        <p14:creationId xmlns:p14="http://schemas.microsoft.com/office/powerpoint/2010/main" val="18580435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EEE83-0015-DF97-D9BB-F663CB62B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you write a little code and then tell ChatGPT to extend 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D5D2F-4035-57DE-108A-3E6BC6E084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then you are doing great</a:t>
            </a:r>
          </a:p>
        </p:txBody>
      </p:sp>
    </p:spTree>
    <p:extLst>
      <p:ext uri="{BB962C8B-B14F-4D97-AF65-F5344CB8AC3E}">
        <p14:creationId xmlns:p14="http://schemas.microsoft.com/office/powerpoint/2010/main" val="2936647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4FBBB-2FE9-2E43-78CB-D28CC87C0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want to learn how to do things, here’s how to do things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6A9706-3FFF-B09F-3FEB-8BC4ACE89F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048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5A530-3617-0C31-CE70-2602E32BF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A07CB-721C-53F9-9C93-DFA6D9EEBE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095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FF36C59-A2F7-6C18-3378-AF1E0DD39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52" y="558800"/>
            <a:ext cx="3098800" cy="5740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9D3B52-C678-7FE1-4C28-3538BF19D1E6}"/>
              </a:ext>
            </a:extLst>
          </p:cNvPr>
          <p:cNvSpPr txBox="1"/>
          <p:nvPr/>
        </p:nvSpPr>
        <p:spPr>
          <a:xfrm rot="20638778">
            <a:off x="1241896" y="2776598"/>
            <a:ext cx="3326552" cy="1169551"/>
          </a:xfrm>
          <a:prstGeom prst="rect">
            <a:avLst/>
          </a:prstGeom>
          <a:solidFill>
            <a:srgbClr val="ECF8B8"/>
          </a:solidFill>
        </p:spPr>
        <p:txBody>
          <a:bodyPr wrap="none" rtlCol="0">
            <a:spAutoFit/>
          </a:bodyPr>
          <a:lstStyle/>
          <a:p>
            <a:r>
              <a:rPr lang="en-US" sz="7000" dirty="0">
                <a:latin typeface="Inconsolata" pitchFamily="2" charset="77"/>
                <a:ea typeface="Inconsolata" pitchFamily="2" charset="77"/>
              </a:rPr>
              <a:t>99.999%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6CF334-87CB-41FC-14AB-FD31FE046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3082">
            <a:off x="5118100" y="1885485"/>
            <a:ext cx="7772400" cy="53278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09982A-7EB3-D79A-7583-DC532E89F0FA}"/>
              </a:ext>
            </a:extLst>
          </p:cNvPr>
          <p:cNvSpPr txBox="1"/>
          <p:nvPr/>
        </p:nvSpPr>
        <p:spPr>
          <a:xfrm>
            <a:off x="7526763" y="1170728"/>
            <a:ext cx="3326552" cy="1169551"/>
          </a:xfrm>
          <a:prstGeom prst="rect">
            <a:avLst/>
          </a:prstGeom>
          <a:solidFill>
            <a:srgbClr val="ECF8B8"/>
          </a:solidFill>
        </p:spPr>
        <p:txBody>
          <a:bodyPr wrap="none" rtlCol="0">
            <a:spAutoFit/>
          </a:bodyPr>
          <a:lstStyle/>
          <a:p>
            <a:r>
              <a:rPr lang="en-US" sz="7000" dirty="0">
                <a:latin typeface="Inconsolata" pitchFamily="2" charset="77"/>
                <a:ea typeface="Inconsolata" pitchFamily="2" charset="77"/>
              </a:rPr>
              <a:t>99.999%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EFC8F4F-9984-04EE-0EE4-4E3488E4EF5B}"/>
                  </a:ext>
                </a:extLst>
              </p14:cNvPr>
              <p14:cNvContentPartPr/>
              <p14:nvPr/>
            </p14:nvContentPartPr>
            <p14:xfrm>
              <a:off x="3634080" y="564500"/>
              <a:ext cx="3656160" cy="3444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EFC8F4F-9984-04EE-0EE4-4E3488E4EF5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71080" y="501500"/>
                <a:ext cx="3781800" cy="357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7012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234D4-87E6-F71A-3348-81B0E2532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0.0001% of 0.0001%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41B8C3-62EE-2ACB-EB17-734BDCFBA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We’re going to focus on that </a:t>
            </a:r>
            <a:r>
              <a:rPr lang="en-US" u="sng" dirty="0"/>
              <a:t>tiny sliver</a:t>
            </a:r>
            <a:r>
              <a:rPr lang="en-US" dirty="0"/>
              <a:t> of coding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85AA13B-E3F2-19D0-A031-AE968DD7E8F4}"/>
              </a:ext>
            </a:extLst>
          </p:cNvPr>
          <p:cNvSpPr txBox="1"/>
          <p:nvPr/>
        </p:nvSpPr>
        <p:spPr>
          <a:xfrm rot="20638778">
            <a:off x="9079550" y="1429898"/>
            <a:ext cx="1980029" cy="1169551"/>
          </a:xfrm>
          <a:prstGeom prst="rect">
            <a:avLst/>
          </a:prstGeom>
          <a:solidFill>
            <a:srgbClr val="ECF8B8"/>
          </a:solidFill>
        </p:spPr>
        <p:txBody>
          <a:bodyPr wrap="none" rtlCol="0">
            <a:spAutoFit/>
          </a:bodyPr>
          <a:lstStyle/>
          <a:p>
            <a:r>
              <a:rPr lang="en-US" sz="7000" dirty="0">
                <a:latin typeface="Inconsolata" pitchFamily="2" charset="77"/>
                <a:ea typeface="Inconsolata" pitchFamily="2" charset="77"/>
              </a:rPr>
              <a:t>code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86B69C0-B168-E517-0A05-3BDD97BD3A78}"/>
              </a:ext>
            </a:extLst>
          </p:cNvPr>
          <p:cNvGrpSpPr/>
          <p:nvPr/>
        </p:nvGrpSpPr>
        <p:grpSpPr>
          <a:xfrm rot="16200000">
            <a:off x="3402191" y="-1993475"/>
            <a:ext cx="2965537" cy="7349680"/>
            <a:chOff x="7910530" y="272556"/>
            <a:chExt cx="3436920" cy="506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8A6A7CA-971B-381C-0A7E-094A927412F8}"/>
                    </a:ext>
                  </a:extLst>
                </p14:cNvPr>
                <p14:cNvContentPartPr/>
                <p14:nvPr/>
              </p14:nvContentPartPr>
              <p14:xfrm>
                <a:off x="7910530" y="272556"/>
                <a:ext cx="3436920" cy="708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8A6A7CA-971B-381C-0A7E-094A927412F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837937" y="229121"/>
                  <a:ext cx="3582524" cy="7947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B135484-4220-1143-3FA7-ADA1ACD1D362}"/>
                    </a:ext>
                  </a:extLst>
                </p14:cNvPr>
                <p14:cNvContentPartPr/>
                <p14:nvPr/>
              </p14:nvContentPartPr>
              <p14:xfrm>
                <a:off x="7914850" y="1084356"/>
                <a:ext cx="666720" cy="1414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B135484-4220-1143-3FA7-ADA1ACD1D36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41836" y="1041171"/>
                  <a:ext cx="812330" cy="15010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32B2C3F-EC59-B749-B5F4-A58C62C57854}"/>
                    </a:ext>
                  </a:extLst>
                </p14:cNvPr>
                <p14:cNvContentPartPr/>
                <p14:nvPr/>
              </p14:nvContentPartPr>
              <p14:xfrm>
                <a:off x="10242610" y="780156"/>
                <a:ext cx="1059120" cy="1786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32B2C3F-EC59-B749-B5F4-A58C62C5785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69610" y="736720"/>
                  <a:ext cx="1204702" cy="18729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0F92F11-AFCF-5AA4-2DE8-54AB34426EC0}"/>
                    </a:ext>
                  </a:extLst>
                </p14:cNvPr>
                <p14:cNvContentPartPr/>
                <p14:nvPr/>
              </p14:nvContentPartPr>
              <p14:xfrm>
                <a:off x="8489770" y="2538756"/>
                <a:ext cx="1622520" cy="438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0F92F11-AFCF-5AA4-2DE8-54AB34426EC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17176" y="2495543"/>
                  <a:ext cx="1768125" cy="5255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D23FC36-EB83-5FF0-526A-7A8A68098C35}"/>
                    </a:ext>
                  </a:extLst>
                </p14:cNvPr>
                <p14:cNvContentPartPr/>
                <p14:nvPr/>
              </p14:nvContentPartPr>
              <p14:xfrm>
                <a:off x="8494450" y="3043836"/>
                <a:ext cx="551520" cy="1029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D23FC36-EB83-5FF0-526A-7A8A68098C3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421442" y="3000392"/>
                  <a:ext cx="697118" cy="11158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4DF8A72-7BD7-B0DF-6EEC-C7B8FED62187}"/>
                    </a:ext>
                  </a:extLst>
                </p14:cNvPr>
                <p14:cNvContentPartPr/>
                <p14:nvPr/>
              </p14:nvContentPartPr>
              <p14:xfrm>
                <a:off x="9819250" y="2861316"/>
                <a:ext cx="284040" cy="1423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4DF8A72-7BD7-B0DF-6EEC-C7B8FED6218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746259" y="2818121"/>
                  <a:ext cx="429605" cy="15100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5F181E5-FC83-72AD-C558-9D5ECDDBB60D}"/>
                    </a:ext>
                  </a:extLst>
                </p14:cNvPr>
                <p14:cNvContentPartPr/>
                <p14:nvPr/>
              </p14:nvContentPartPr>
              <p14:xfrm>
                <a:off x="9018250" y="4194756"/>
                <a:ext cx="718920" cy="70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5F181E5-FC83-72AD-C558-9D5ECDDBB60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945649" y="4151123"/>
                  <a:ext cx="864540" cy="1575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B03528E-0009-D959-918C-343909C5B01C}"/>
                    </a:ext>
                  </a:extLst>
                </p14:cNvPr>
                <p14:cNvContentPartPr/>
                <p14:nvPr/>
              </p14:nvContentPartPr>
              <p14:xfrm>
                <a:off x="9141010" y="4493556"/>
                <a:ext cx="552600" cy="846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B03528E-0009-D959-918C-343909C5B01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068442" y="4450350"/>
                  <a:ext cx="698153" cy="9326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714DEE3-D31F-C49D-11A9-D10C3349BE71}"/>
                    </a:ext>
                  </a:extLst>
                </p14:cNvPr>
                <p14:cNvContentPartPr/>
                <p14:nvPr/>
              </p14:nvContentPartPr>
              <p14:xfrm>
                <a:off x="8007360" y="363620"/>
                <a:ext cx="2789280" cy="662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714DEE3-D31F-C49D-11A9-D10C3349BE7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934353" y="320195"/>
                  <a:ext cx="2934877" cy="7486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C3D000C-7FF2-896D-010A-4680197542EE}"/>
                    </a:ext>
                  </a:extLst>
                </p14:cNvPr>
                <p14:cNvContentPartPr/>
                <p14:nvPr/>
              </p14:nvContentPartPr>
              <p14:xfrm>
                <a:off x="8620440" y="2555300"/>
                <a:ext cx="1244520" cy="285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C3D000C-7FF2-896D-010A-4680197542E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547846" y="2512106"/>
                  <a:ext cx="1390124" cy="372117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73127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3F5461-4228-E89E-CD46-EE16A56DF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4401" y="-763501"/>
            <a:ext cx="19975097" cy="7939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414BDA-2097-B7EE-BAB0-51EED00A2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What is “structured data?”</a:t>
            </a:r>
            <a:endParaRPr lang="en-US" u="sng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7A4A0-710C-5B6E-6084-9D3C2CF2D5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Also</a:t>
            </a:r>
            <a:r>
              <a:rPr lang="en-US" dirty="0"/>
              <a:t> nothing fancy: spreadsheets. Rows and columns.</a:t>
            </a:r>
          </a:p>
        </p:txBody>
      </p:sp>
    </p:spTree>
    <p:extLst>
      <p:ext uri="{BB962C8B-B14F-4D97-AF65-F5344CB8AC3E}">
        <p14:creationId xmlns:p14="http://schemas.microsoft.com/office/powerpoint/2010/main" val="2147687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1838</TotalTime>
  <Words>770</Words>
  <Application>Microsoft Macintosh PowerPoint</Application>
  <PresentationFormat>Widescreen</PresentationFormat>
  <Paragraphs>90</Paragraphs>
  <Slides>69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Aptos</vt:lpstr>
      <vt:lpstr>Arial</vt:lpstr>
      <vt:lpstr>Cooper Black</vt:lpstr>
      <vt:lpstr>Helvetica</vt:lpstr>
      <vt:lpstr>Inconsolata</vt:lpstr>
      <vt:lpstr>Office Theme</vt:lpstr>
      <vt:lpstr>Advanced Data Journalism Part I: Structured Data</vt:lpstr>
      <vt:lpstr>PowerPoint Presentation</vt:lpstr>
      <vt:lpstr>What is data journalism?</vt:lpstr>
      <vt:lpstr>PowerPoint Presentation</vt:lpstr>
      <vt:lpstr>PowerPoint Presentation</vt:lpstr>
      <vt:lpstr>PowerPoint Presentation</vt:lpstr>
      <vt:lpstr>PowerPoint Presentation</vt:lpstr>
      <vt:lpstr>0.0001% of 0.0001%</vt:lpstr>
      <vt:lpstr>What is “structured data?”</vt:lpstr>
      <vt:lpstr>PowerPoint Presentation</vt:lpstr>
      <vt:lpstr>Why don’t we just use AI?</vt:lpstr>
      <vt:lpstr>PowerPoint Presentation</vt:lpstr>
      <vt:lpstr>PowerPoint Presentation</vt:lpstr>
      <vt:lpstr>PowerPoint Presentation</vt:lpstr>
      <vt:lpstr>But then we didn’t write it down and we lost the chat so we need to do it again</vt:lpstr>
      <vt:lpstr>PowerPoint Presentation</vt:lpstr>
      <vt:lpstr>It will lie to your face and cite sources while it does so.</vt:lpstr>
      <vt:lpstr>PowerPoint Presentation</vt:lpstr>
      <vt:lpstr>PowerPoint Presentation</vt:lpstr>
      <vt:lpstr>PowerPoint Presentation</vt:lpstr>
      <vt:lpstr>PowerPoint Presentation</vt:lpstr>
      <vt:lpstr>What’s the role of code in an AI world?</vt:lpstr>
      <vt:lpstr>Your editor is never going to read a ChatGPT conversation and trust it. </vt:lpstr>
      <vt:lpstr>PowerPoint Presentation</vt:lpstr>
      <vt:lpstr>Data people use notebooks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only have two goals</vt:lpstr>
      <vt:lpstr>Two worst parts of a data journalist’s life</vt:lpstr>
      <vt:lpstr>PowerPoint Presentation</vt:lpstr>
      <vt:lpstr>The reason why you do data journalism is scale. </vt:lpstr>
      <vt:lpstr>Here’s a thing from Lighthouse Reports</vt:lpstr>
      <vt:lpstr>Everything uses pandas. Everyone uses pandas. ChatGPT uses pandas, it can help you with anything.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could use Tabula.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When all you have is a hammer everything looks like a nail. </vt:lpstr>
      <vt:lpstr>I had all of these wild documents, but where did they come from?</vt:lpstr>
      <vt:lpstr>This website. It has a bunch of things on it. I had to download them.</vt:lpstr>
      <vt:lpstr>Let’s get them ourselves: scraping</vt:lpstr>
      <vt:lpstr>Unstructured data is data that isn’t computer-y. We need to make it computer-y. Web pages are the most common version of it.</vt:lpstr>
      <vt:lpstr>Here is a page about pokemon</vt:lpstr>
      <vt:lpstr>Here is code about pokemon</vt:lpstr>
      <vt:lpstr>You like one, your computer likes the other.</vt:lpstr>
      <vt:lpstr>Every good story is build on scraping</vt:lpstr>
      <vt:lpstr>You don’t need to learn to code. Maybe you just use a lot of different tools. </vt:lpstr>
      <vt:lpstr>PDF downloader</vt:lpstr>
      <vt:lpstr>But now it’s on a different page, we can’t just download it. Instead we need to scrape.</vt:lpstr>
      <vt:lpstr>OK now we got all of the URLs. We could use ChatGPT to filter them, but that’s boring.</vt:lpstr>
      <vt:lpstr>Download them</vt:lpstr>
      <vt:lpstr>Put them into NotebookLM</vt:lpstr>
      <vt:lpstr>You can scrape more than just web pages, you can also scrape pdfs.</vt:lpstr>
      <vt:lpstr>But you write a little code and then tell ChatGPT to extend it</vt:lpstr>
      <vt:lpstr>If you want to learn how to do things, here’s how to do things</vt:lpstr>
      <vt:lpstr>DONE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Jonathan Soma</dc:creator>
  <cp:lastModifiedBy>Jonathan Soma</cp:lastModifiedBy>
  <cp:revision>24</cp:revision>
  <dcterms:created xsi:type="dcterms:W3CDTF">2025-08-24T22:45:19Z</dcterms:created>
  <dcterms:modified xsi:type="dcterms:W3CDTF">2025-08-26T06:34:46Z</dcterms:modified>
</cp:coreProperties>
</file>